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3660" r:id="rId2"/>
  </p:sldMasterIdLst>
  <p:notesMasterIdLst>
    <p:notesMasterId r:id="rId25"/>
  </p:notesMasterIdLst>
  <p:handoutMasterIdLst>
    <p:handoutMasterId r:id="rId26"/>
  </p:handoutMasterIdLst>
  <p:sldIdLst>
    <p:sldId id="548" r:id="rId3"/>
    <p:sldId id="571" r:id="rId4"/>
    <p:sldId id="572" r:id="rId5"/>
    <p:sldId id="593" r:id="rId6"/>
    <p:sldId id="594" r:id="rId7"/>
    <p:sldId id="595" r:id="rId8"/>
    <p:sldId id="585" r:id="rId9"/>
    <p:sldId id="596" r:id="rId10"/>
    <p:sldId id="597" r:id="rId11"/>
    <p:sldId id="592" r:id="rId12"/>
    <p:sldId id="598" r:id="rId13"/>
    <p:sldId id="604" r:id="rId14"/>
    <p:sldId id="605" r:id="rId15"/>
    <p:sldId id="587" r:id="rId16"/>
    <p:sldId id="599" r:id="rId17"/>
    <p:sldId id="602" r:id="rId18"/>
    <p:sldId id="603" r:id="rId19"/>
    <p:sldId id="608" r:id="rId20"/>
    <p:sldId id="588" r:id="rId21"/>
    <p:sldId id="601" r:id="rId22"/>
    <p:sldId id="589" r:id="rId23"/>
    <p:sldId id="590" r:id="rId24"/>
  </p:sldIdLst>
  <p:sldSz cx="9144000" cy="6858000" type="screen4x3"/>
  <p:notesSz cx="6858000" cy="9296400"/>
  <p:defaultTextStyle>
    <a:defPPr>
      <a:defRPr lang="en-US"/>
    </a:defPPr>
    <a:lvl1pPr algn="ctr" rtl="0" fontAlgn="base">
      <a:lnSpc>
        <a:spcPct val="80000"/>
      </a:lnSpc>
      <a:spcBef>
        <a:spcPct val="0"/>
      </a:spcBef>
      <a:spcAft>
        <a:spcPct val="0"/>
      </a:spcAft>
      <a:defRPr sz="3200" i="1" kern="1200">
        <a:solidFill>
          <a:srgbClr val="FFFFFF"/>
        </a:solidFill>
        <a:latin typeface="Times New Roman" pitchFamily="18" charset="0"/>
        <a:ea typeface="+mn-ea"/>
        <a:cs typeface="+mn-cs"/>
      </a:defRPr>
    </a:lvl1pPr>
    <a:lvl2pPr marL="457200" algn="ctr" rtl="0" fontAlgn="base">
      <a:lnSpc>
        <a:spcPct val="80000"/>
      </a:lnSpc>
      <a:spcBef>
        <a:spcPct val="0"/>
      </a:spcBef>
      <a:spcAft>
        <a:spcPct val="0"/>
      </a:spcAft>
      <a:defRPr sz="3200" i="1" kern="1200">
        <a:solidFill>
          <a:srgbClr val="FFFFFF"/>
        </a:solidFill>
        <a:latin typeface="Times New Roman" pitchFamily="18" charset="0"/>
        <a:ea typeface="+mn-ea"/>
        <a:cs typeface="+mn-cs"/>
      </a:defRPr>
    </a:lvl2pPr>
    <a:lvl3pPr marL="914400" algn="ctr" rtl="0" fontAlgn="base">
      <a:lnSpc>
        <a:spcPct val="80000"/>
      </a:lnSpc>
      <a:spcBef>
        <a:spcPct val="0"/>
      </a:spcBef>
      <a:spcAft>
        <a:spcPct val="0"/>
      </a:spcAft>
      <a:defRPr sz="3200" i="1" kern="1200">
        <a:solidFill>
          <a:srgbClr val="FFFFFF"/>
        </a:solidFill>
        <a:latin typeface="Times New Roman" pitchFamily="18" charset="0"/>
        <a:ea typeface="+mn-ea"/>
        <a:cs typeface="+mn-cs"/>
      </a:defRPr>
    </a:lvl3pPr>
    <a:lvl4pPr marL="1371600" algn="ctr" rtl="0" fontAlgn="base">
      <a:lnSpc>
        <a:spcPct val="80000"/>
      </a:lnSpc>
      <a:spcBef>
        <a:spcPct val="0"/>
      </a:spcBef>
      <a:spcAft>
        <a:spcPct val="0"/>
      </a:spcAft>
      <a:defRPr sz="3200" i="1" kern="1200">
        <a:solidFill>
          <a:srgbClr val="FFFFFF"/>
        </a:solidFill>
        <a:latin typeface="Times New Roman" pitchFamily="18" charset="0"/>
        <a:ea typeface="+mn-ea"/>
        <a:cs typeface="+mn-cs"/>
      </a:defRPr>
    </a:lvl4pPr>
    <a:lvl5pPr marL="1828800" algn="ctr" rtl="0" fontAlgn="base">
      <a:lnSpc>
        <a:spcPct val="80000"/>
      </a:lnSpc>
      <a:spcBef>
        <a:spcPct val="0"/>
      </a:spcBef>
      <a:spcAft>
        <a:spcPct val="0"/>
      </a:spcAft>
      <a:defRPr sz="3200" i="1" kern="1200">
        <a:solidFill>
          <a:srgbClr val="FFFFFF"/>
        </a:solidFill>
        <a:latin typeface="Times New Roman" pitchFamily="18" charset="0"/>
        <a:ea typeface="+mn-ea"/>
        <a:cs typeface="+mn-cs"/>
      </a:defRPr>
    </a:lvl5pPr>
    <a:lvl6pPr marL="2286000" algn="l" defTabSz="914400" rtl="0" eaLnBrk="1" latinLnBrk="0" hangingPunct="1">
      <a:defRPr sz="3200" i="1" kern="1200">
        <a:solidFill>
          <a:srgbClr val="FFFFFF"/>
        </a:solidFill>
        <a:latin typeface="Times New Roman" pitchFamily="18" charset="0"/>
        <a:ea typeface="+mn-ea"/>
        <a:cs typeface="+mn-cs"/>
      </a:defRPr>
    </a:lvl6pPr>
    <a:lvl7pPr marL="2743200" algn="l" defTabSz="914400" rtl="0" eaLnBrk="1" latinLnBrk="0" hangingPunct="1">
      <a:defRPr sz="3200" i="1" kern="1200">
        <a:solidFill>
          <a:srgbClr val="FFFFFF"/>
        </a:solidFill>
        <a:latin typeface="Times New Roman" pitchFamily="18" charset="0"/>
        <a:ea typeface="+mn-ea"/>
        <a:cs typeface="+mn-cs"/>
      </a:defRPr>
    </a:lvl7pPr>
    <a:lvl8pPr marL="3200400" algn="l" defTabSz="914400" rtl="0" eaLnBrk="1" latinLnBrk="0" hangingPunct="1">
      <a:defRPr sz="3200" i="1" kern="1200">
        <a:solidFill>
          <a:srgbClr val="FFFFFF"/>
        </a:solidFill>
        <a:latin typeface="Times New Roman" pitchFamily="18" charset="0"/>
        <a:ea typeface="+mn-ea"/>
        <a:cs typeface="+mn-cs"/>
      </a:defRPr>
    </a:lvl8pPr>
    <a:lvl9pPr marL="3657600" algn="l" defTabSz="914400" rtl="0" eaLnBrk="1" latinLnBrk="0" hangingPunct="1">
      <a:defRPr sz="3200" i="1" kern="1200">
        <a:solidFill>
          <a:srgbClr val="FFFFFF"/>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99"/>
    <a:srgbClr val="0E0F2B"/>
    <a:srgbClr val="FFFFFF"/>
    <a:srgbClr val="DA9E54"/>
    <a:srgbClr val="336699"/>
    <a:srgbClr val="008080"/>
    <a:srgbClr val="FFFF66"/>
    <a:srgbClr val="33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463" autoAdjust="0"/>
    <p:restoredTop sz="99828" autoAdjust="0"/>
  </p:normalViewPr>
  <p:slideViewPr>
    <p:cSldViewPr showGuides="1">
      <p:cViewPr>
        <p:scale>
          <a:sx n="70" d="100"/>
          <a:sy n="70" d="100"/>
        </p:scale>
        <p:origin x="-2438" y="-403"/>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350"/>
    </p:cViewPr>
  </p:sorterViewPr>
  <p:notesViewPr>
    <p:cSldViewPr showGuides="1">
      <p:cViewPr>
        <p:scale>
          <a:sx n="80" d="100"/>
          <a:sy n="80" d="100"/>
        </p:scale>
        <p:origin x="-1230" y="1800"/>
      </p:cViewPr>
      <p:guideLst>
        <p:guide orient="horz" pos="2928"/>
        <p:guide pos="2160"/>
      </p:guideLst>
    </p:cSldViewPr>
  </p:notes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1" Type="http://schemas.openxmlformats.org/officeDocument/2006/relationships/image" Target="../media/image5.png"/></Relationships>
</file>

<file path=ppt/diagrams/_rels/drawing1.xml.rels><?xml version="1.0" encoding="UTF-8" standalone="yes"?>
<Relationships xmlns="http://schemas.openxmlformats.org/package/2006/relationships"><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E23EC4F-1990-4C77-9D62-669F63013B4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pt-BR"/>
        </a:p>
      </dgm:t>
    </dgm:pt>
    <dgm:pt modelId="{86E088C4-3F60-49B7-BA86-E40C0A8B4D01}">
      <dgm:prSet phldrT="[Texto]"/>
      <dgm:spPr>
        <a:solidFill>
          <a:schemeClr val="tx2">
            <a:lumMod val="75000"/>
          </a:schemeClr>
        </a:solidFill>
      </dgm:spPr>
      <dgm:t>
        <a:bodyPr/>
        <a:lstStyle/>
        <a:p>
          <a:r>
            <a:rPr lang="pt-BR" dirty="0" smtClean="0">
              <a:solidFill>
                <a:schemeClr val="bg1"/>
              </a:solidFill>
            </a:rPr>
            <a:t>Nível 2</a:t>
          </a:r>
          <a:endParaRPr lang="pt-BR" dirty="0">
            <a:solidFill>
              <a:schemeClr val="bg1"/>
            </a:solidFill>
          </a:endParaRPr>
        </a:p>
      </dgm:t>
    </dgm:pt>
    <dgm:pt modelId="{96DD8355-D3E7-428E-9985-BD870C8FF10E}" type="parTrans" cxnId="{9E10D171-8CAE-4255-ACE2-4E5148F82951}">
      <dgm:prSet/>
      <dgm:spPr/>
      <dgm:t>
        <a:bodyPr/>
        <a:lstStyle/>
        <a:p>
          <a:endParaRPr lang="pt-BR"/>
        </a:p>
      </dgm:t>
    </dgm:pt>
    <dgm:pt modelId="{33EB718D-3828-4EEA-BC42-1A674C6E45C6}" type="sibTrans" cxnId="{9E10D171-8CAE-4255-ACE2-4E5148F82951}">
      <dgm:prSet/>
      <dgm:spPr/>
      <dgm:t>
        <a:bodyPr/>
        <a:lstStyle/>
        <a:p>
          <a:endParaRPr lang="pt-BR"/>
        </a:p>
      </dgm:t>
    </dgm:pt>
    <dgm:pt modelId="{9064DF08-4D5F-4500-A28C-5AE4417AE30C}">
      <dgm:prSet phldrT="[Texto]"/>
      <dgm:spPr>
        <a:solidFill>
          <a:srgbClr val="FFC000"/>
        </a:solidFill>
      </dgm:spPr>
      <dgm:t>
        <a:bodyPr/>
        <a:lstStyle/>
        <a:p>
          <a:r>
            <a:rPr lang="pt-BR" dirty="0" smtClean="0">
              <a:solidFill>
                <a:schemeClr val="bg1"/>
              </a:solidFill>
            </a:rPr>
            <a:t>Novo Mercado</a:t>
          </a:r>
          <a:endParaRPr lang="pt-BR" dirty="0">
            <a:solidFill>
              <a:schemeClr val="bg1"/>
            </a:solidFill>
          </a:endParaRPr>
        </a:p>
      </dgm:t>
    </dgm:pt>
    <dgm:pt modelId="{783950EF-E8EB-44A7-AF87-226E8472726E}" type="parTrans" cxnId="{9921E75B-1555-4EBD-A01F-6D689B671BDA}">
      <dgm:prSet/>
      <dgm:spPr/>
      <dgm:t>
        <a:bodyPr/>
        <a:lstStyle/>
        <a:p>
          <a:endParaRPr lang="pt-BR"/>
        </a:p>
      </dgm:t>
    </dgm:pt>
    <dgm:pt modelId="{62CE6A1D-C12E-4569-95F1-52126F760086}" type="sibTrans" cxnId="{9921E75B-1555-4EBD-A01F-6D689B671BDA}">
      <dgm:prSet/>
      <dgm:spPr/>
      <dgm:t>
        <a:bodyPr/>
        <a:lstStyle/>
        <a:p>
          <a:endParaRPr lang="pt-BR"/>
        </a:p>
      </dgm:t>
    </dgm:pt>
    <dgm:pt modelId="{D7C89815-B9CE-4431-AE1A-864988A158E6}">
      <dgm:prSet phldrT="[Texto]"/>
      <dgm:spPr>
        <a:solidFill>
          <a:schemeClr val="tx2">
            <a:lumMod val="75000"/>
          </a:schemeClr>
        </a:solidFill>
      </dgm:spPr>
      <dgm:t>
        <a:bodyPr/>
        <a:lstStyle/>
        <a:p>
          <a:r>
            <a:rPr lang="pt-BR" dirty="0" smtClean="0">
              <a:solidFill>
                <a:schemeClr val="bg1"/>
              </a:solidFill>
            </a:rPr>
            <a:t>Nível 1</a:t>
          </a:r>
          <a:endParaRPr lang="pt-BR" dirty="0">
            <a:solidFill>
              <a:schemeClr val="bg1"/>
            </a:solidFill>
          </a:endParaRPr>
        </a:p>
      </dgm:t>
    </dgm:pt>
    <dgm:pt modelId="{136DD9E8-FD1C-47DD-87C6-65654E9495B1}" type="sibTrans" cxnId="{A3E9CD39-6FBA-41C9-A52E-0F6BA7F916BD}">
      <dgm:prSet/>
      <dgm:spPr/>
      <dgm:t>
        <a:bodyPr/>
        <a:lstStyle/>
        <a:p>
          <a:endParaRPr lang="pt-BR"/>
        </a:p>
      </dgm:t>
    </dgm:pt>
    <dgm:pt modelId="{F06F6E7B-351D-45B5-842A-1332E349B17B}" type="parTrans" cxnId="{A3E9CD39-6FBA-41C9-A52E-0F6BA7F916BD}">
      <dgm:prSet/>
      <dgm:spPr/>
      <dgm:t>
        <a:bodyPr/>
        <a:lstStyle/>
        <a:p>
          <a:endParaRPr lang="pt-BR"/>
        </a:p>
      </dgm:t>
    </dgm:pt>
    <dgm:pt modelId="{1E1FD7B2-4023-4DAB-8014-1B1821EC99ED}">
      <dgm:prSet phldrT="[Texto]"/>
      <dgm:spPr/>
      <dgm:t>
        <a:bodyPr/>
        <a:lstStyle/>
        <a:p>
          <a:r>
            <a:rPr lang="pt-BR" dirty="0" smtClean="0"/>
            <a:t>Mercado Tradicional</a:t>
          </a:r>
          <a:endParaRPr lang="pt-BR" dirty="0"/>
        </a:p>
      </dgm:t>
    </dgm:pt>
    <dgm:pt modelId="{BC0FDC05-82BA-4EE2-8403-2A266192267D}" type="parTrans" cxnId="{620ABCD2-D8CB-48C1-910E-67A4D0EC9AE9}">
      <dgm:prSet/>
      <dgm:spPr/>
      <dgm:t>
        <a:bodyPr/>
        <a:lstStyle/>
        <a:p>
          <a:endParaRPr lang="pt-BR"/>
        </a:p>
      </dgm:t>
    </dgm:pt>
    <dgm:pt modelId="{9675B4C3-4F1C-43DE-B52F-BD93F5F82E6D}" type="sibTrans" cxnId="{620ABCD2-D8CB-48C1-910E-67A4D0EC9AE9}">
      <dgm:prSet/>
      <dgm:spPr/>
      <dgm:t>
        <a:bodyPr/>
        <a:lstStyle/>
        <a:p>
          <a:endParaRPr lang="pt-BR"/>
        </a:p>
      </dgm:t>
    </dgm:pt>
    <dgm:pt modelId="{0D275546-D01F-4266-9F76-667837857CB6}">
      <dgm:prSet phldrT="[Texto]"/>
      <dgm:spPr/>
      <dgm:t>
        <a:bodyPr/>
        <a:lstStyle/>
        <a:p>
          <a:r>
            <a:rPr lang="pt-BR" dirty="0" smtClean="0">
              <a:solidFill>
                <a:schemeClr val="bg2">
                  <a:lumMod val="20000"/>
                  <a:lumOff val="80000"/>
                </a:schemeClr>
              </a:solidFill>
            </a:rPr>
            <a:t>Bovespa mais</a:t>
          </a:r>
          <a:endParaRPr lang="pt-BR" dirty="0">
            <a:solidFill>
              <a:schemeClr val="bg2">
                <a:lumMod val="20000"/>
                <a:lumOff val="80000"/>
              </a:schemeClr>
            </a:solidFill>
          </a:endParaRPr>
        </a:p>
      </dgm:t>
    </dgm:pt>
    <dgm:pt modelId="{28CFD2AD-B53E-462E-A978-9BB3596FDE9E}" type="parTrans" cxnId="{522F6DD8-E675-4902-BB3F-12E884609FED}">
      <dgm:prSet/>
      <dgm:spPr/>
    </dgm:pt>
    <dgm:pt modelId="{38B21C2C-7101-4256-9E89-D751019965D9}" type="sibTrans" cxnId="{522F6DD8-E675-4902-BB3F-12E884609FED}">
      <dgm:prSet/>
      <dgm:spPr/>
    </dgm:pt>
    <dgm:pt modelId="{C605A889-0227-49EE-8AE8-7FAB9570C40B}" type="pres">
      <dgm:prSet presAssocID="{5E23EC4F-1990-4C77-9D62-669F63013B47}" presName="linear" presStyleCnt="0">
        <dgm:presLayoutVars>
          <dgm:dir/>
          <dgm:animLvl val="lvl"/>
          <dgm:resizeHandles val="exact"/>
        </dgm:presLayoutVars>
      </dgm:prSet>
      <dgm:spPr/>
      <dgm:t>
        <a:bodyPr/>
        <a:lstStyle/>
        <a:p>
          <a:endParaRPr lang="pt-BR"/>
        </a:p>
      </dgm:t>
    </dgm:pt>
    <dgm:pt modelId="{840059E1-8D93-45ED-B149-95D90482C68E}" type="pres">
      <dgm:prSet presAssocID="{0D275546-D01F-4266-9F76-667837857CB6}" presName="parentLin" presStyleCnt="0"/>
      <dgm:spPr/>
    </dgm:pt>
    <dgm:pt modelId="{D340C079-CA59-477E-BD65-4F10BEE290B9}" type="pres">
      <dgm:prSet presAssocID="{0D275546-D01F-4266-9F76-667837857CB6}" presName="parentLeftMargin" presStyleLbl="node1" presStyleIdx="0" presStyleCnt="5"/>
      <dgm:spPr/>
      <dgm:t>
        <a:bodyPr/>
        <a:lstStyle/>
        <a:p>
          <a:endParaRPr lang="pt-BR"/>
        </a:p>
      </dgm:t>
    </dgm:pt>
    <dgm:pt modelId="{25F8D7F4-0613-4A79-932B-5120061A40DE}" type="pres">
      <dgm:prSet presAssocID="{0D275546-D01F-4266-9F76-667837857CB6}" presName="parentText" presStyleLbl="node1" presStyleIdx="0" presStyleCnt="5">
        <dgm:presLayoutVars>
          <dgm:chMax val="0"/>
          <dgm:bulletEnabled val="1"/>
        </dgm:presLayoutVars>
      </dgm:prSet>
      <dgm:spPr/>
      <dgm:t>
        <a:bodyPr/>
        <a:lstStyle/>
        <a:p>
          <a:endParaRPr lang="pt-BR"/>
        </a:p>
      </dgm:t>
    </dgm:pt>
    <dgm:pt modelId="{6189C868-9E09-4570-B768-5442F911DC39}" type="pres">
      <dgm:prSet presAssocID="{0D275546-D01F-4266-9F76-667837857CB6}" presName="negativeSpace" presStyleCnt="0"/>
      <dgm:spPr/>
    </dgm:pt>
    <dgm:pt modelId="{718B12DB-BFE2-46AB-BC45-B8250F5E7849}" type="pres">
      <dgm:prSet presAssocID="{0D275546-D01F-4266-9F76-667837857CB6}" presName="childText" presStyleLbl="conFgAcc1" presStyleIdx="0" presStyleCnt="5">
        <dgm:presLayoutVars>
          <dgm:bulletEnabled val="1"/>
        </dgm:presLayoutVars>
      </dgm:prSet>
      <dgm:spPr/>
    </dgm:pt>
    <dgm:pt modelId="{10A486FE-3946-43A2-BE37-4E1452F150E1}" type="pres">
      <dgm:prSet presAssocID="{38B21C2C-7101-4256-9E89-D751019965D9}" presName="spaceBetweenRectangles" presStyleCnt="0"/>
      <dgm:spPr/>
    </dgm:pt>
    <dgm:pt modelId="{9D936415-4A48-46CF-859B-7233C79F3495}" type="pres">
      <dgm:prSet presAssocID="{1E1FD7B2-4023-4DAB-8014-1B1821EC99ED}" presName="parentLin" presStyleCnt="0"/>
      <dgm:spPr/>
    </dgm:pt>
    <dgm:pt modelId="{E47FBCEB-FDE1-4BB0-BBC9-860174F54931}" type="pres">
      <dgm:prSet presAssocID="{1E1FD7B2-4023-4DAB-8014-1B1821EC99ED}" presName="parentLeftMargin" presStyleLbl="node1" presStyleIdx="0" presStyleCnt="5"/>
      <dgm:spPr/>
      <dgm:t>
        <a:bodyPr/>
        <a:lstStyle/>
        <a:p>
          <a:endParaRPr lang="pt-BR"/>
        </a:p>
      </dgm:t>
    </dgm:pt>
    <dgm:pt modelId="{122B094B-32B4-42D5-9A12-8FF4263F53E5}" type="pres">
      <dgm:prSet presAssocID="{1E1FD7B2-4023-4DAB-8014-1B1821EC99ED}" presName="parentText" presStyleLbl="node1" presStyleIdx="1" presStyleCnt="5">
        <dgm:presLayoutVars>
          <dgm:chMax val="0"/>
          <dgm:bulletEnabled val="1"/>
        </dgm:presLayoutVars>
      </dgm:prSet>
      <dgm:spPr/>
      <dgm:t>
        <a:bodyPr/>
        <a:lstStyle/>
        <a:p>
          <a:endParaRPr lang="pt-BR"/>
        </a:p>
      </dgm:t>
    </dgm:pt>
    <dgm:pt modelId="{DB4CFBD0-6CE9-4138-9C97-38F06885911D}" type="pres">
      <dgm:prSet presAssocID="{1E1FD7B2-4023-4DAB-8014-1B1821EC99ED}" presName="negativeSpace" presStyleCnt="0"/>
      <dgm:spPr/>
    </dgm:pt>
    <dgm:pt modelId="{BD2CD740-70C7-401F-A333-E0FE33D1450B}" type="pres">
      <dgm:prSet presAssocID="{1E1FD7B2-4023-4DAB-8014-1B1821EC99ED}" presName="childText" presStyleLbl="conFgAcc1" presStyleIdx="1" presStyleCnt="5">
        <dgm:presLayoutVars>
          <dgm:bulletEnabled val="1"/>
        </dgm:presLayoutVars>
      </dgm:prSet>
      <dgm:spPr/>
    </dgm:pt>
    <dgm:pt modelId="{4D2D47AC-5D4C-4DC9-B39A-A86402512B64}" type="pres">
      <dgm:prSet presAssocID="{9675B4C3-4F1C-43DE-B52F-BD93F5F82E6D}" presName="spaceBetweenRectangles" presStyleCnt="0"/>
      <dgm:spPr/>
    </dgm:pt>
    <dgm:pt modelId="{FA73685C-3ADA-4373-A844-9B7B54043ECD}" type="pres">
      <dgm:prSet presAssocID="{D7C89815-B9CE-4431-AE1A-864988A158E6}" presName="parentLin" presStyleCnt="0"/>
      <dgm:spPr/>
    </dgm:pt>
    <dgm:pt modelId="{D04D20BD-2C4B-4D92-9980-D228B03BB506}" type="pres">
      <dgm:prSet presAssocID="{D7C89815-B9CE-4431-AE1A-864988A158E6}" presName="parentLeftMargin" presStyleLbl="node1" presStyleIdx="1" presStyleCnt="5"/>
      <dgm:spPr/>
      <dgm:t>
        <a:bodyPr/>
        <a:lstStyle/>
        <a:p>
          <a:endParaRPr lang="pt-BR"/>
        </a:p>
      </dgm:t>
    </dgm:pt>
    <dgm:pt modelId="{0F1AD9A2-08F6-4DB0-92F8-3E659B8FC2AD}" type="pres">
      <dgm:prSet presAssocID="{D7C89815-B9CE-4431-AE1A-864988A158E6}" presName="parentText" presStyleLbl="node1" presStyleIdx="2" presStyleCnt="5">
        <dgm:presLayoutVars>
          <dgm:chMax val="0"/>
          <dgm:bulletEnabled val="1"/>
        </dgm:presLayoutVars>
      </dgm:prSet>
      <dgm:spPr/>
      <dgm:t>
        <a:bodyPr/>
        <a:lstStyle/>
        <a:p>
          <a:endParaRPr lang="pt-BR"/>
        </a:p>
      </dgm:t>
    </dgm:pt>
    <dgm:pt modelId="{824536D2-2914-4454-9338-6C90A7FF6E87}" type="pres">
      <dgm:prSet presAssocID="{D7C89815-B9CE-4431-AE1A-864988A158E6}" presName="negativeSpace" presStyleCnt="0"/>
      <dgm:spPr/>
    </dgm:pt>
    <dgm:pt modelId="{5B780FE1-30B1-4B0C-AE71-94D38B04E65C}" type="pres">
      <dgm:prSet presAssocID="{D7C89815-B9CE-4431-AE1A-864988A158E6}" presName="childText" presStyleLbl="conFgAcc1" presStyleIdx="2" presStyleCnt="5">
        <dgm:presLayoutVars>
          <dgm:bulletEnabled val="1"/>
        </dgm:presLayoutVars>
      </dgm:prSet>
      <dgm:spPr/>
    </dgm:pt>
    <dgm:pt modelId="{04CA37BC-CAB5-492B-95E6-06803986BDC1}" type="pres">
      <dgm:prSet presAssocID="{136DD9E8-FD1C-47DD-87C6-65654E9495B1}" presName="spaceBetweenRectangles" presStyleCnt="0"/>
      <dgm:spPr/>
    </dgm:pt>
    <dgm:pt modelId="{B0980611-AACC-4B86-94E6-6C8B3BFA2900}" type="pres">
      <dgm:prSet presAssocID="{86E088C4-3F60-49B7-BA86-E40C0A8B4D01}" presName="parentLin" presStyleCnt="0"/>
      <dgm:spPr/>
    </dgm:pt>
    <dgm:pt modelId="{121F681B-CDF0-490B-B2DF-0F07E1833E85}" type="pres">
      <dgm:prSet presAssocID="{86E088C4-3F60-49B7-BA86-E40C0A8B4D01}" presName="parentLeftMargin" presStyleLbl="node1" presStyleIdx="2" presStyleCnt="5"/>
      <dgm:spPr/>
      <dgm:t>
        <a:bodyPr/>
        <a:lstStyle/>
        <a:p>
          <a:endParaRPr lang="pt-BR"/>
        </a:p>
      </dgm:t>
    </dgm:pt>
    <dgm:pt modelId="{2A1FB041-F4B9-4D6E-955F-850D6410D0C0}" type="pres">
      <dgm:prSet presAssocID="{86E088C4-3F60-49B7-BA86-E40C0A8B4D01}" presName="parentText" presStyleLbl="node1" presStyleIdx="3" presStyleCnt="5">
        <dgm:presLayoutVars>
          <dgm:chMax val="0"/>
          <dgm:bulletEnabled val="1"/>
        </dgm:presLayoutVars>
      </dgm:prSet>
      <dgm:spPr/>
      <dgm:t>
        <a:bodyPr/>
        <a:lstStyle/>
        <a:p>
          <a:endParaRPr lang="pt-BR"/>
        </a:p>
      </dgm:t>
    </dgm:pt>
    <dgm:pt modelId="{445FFB36-FF44-47F9-8108-836EF6C1FC76}" type="pres">
      <dgm:prSet presAssocID="{86E088C4-3F60-49B7-BA86-E40C0A8B4D01}" presName="negativeSpace" presStyleCnt="0"/>
      <dgm:spPr/>
    </dgm:pt>
    <dgm:pt modelId="{6DE9958B-F2E4-4F0A-962D-99D36A075DB7}" type="pres">
      <dgm:prSet presAssocID="{86E088C4-3F60-49B7-BA86-E40C0A8B4D01}" presName="childText" presStyleLbl="conFgAcc1" presStyleIdx="3" presStyleCnt="5">
        <dgm:presLayoutVars>
          <dgm:bulletEnabled val="1"/>
        </dgm:presLayoutVars>
      </dgm:prSet>
      <dgm:spPr/>
    </dgm:pt>
    <dgm:pt modelId="{2AD8DFA2-FCBF-41A4-A48B-E46031096156}" type="pres">
      <dgm:prSet presAssocID="{33EB718D-3828-4EEA-BC42-1A674C6E45C6}" presName="spaceBetweenRectangles" presStyleCnt="0"/>
      <dgm:spPr/>
    </dgm:pt>
    <dgm:pt modelId="{2CC65412-E554-4297-BB7F-613CE703228C}" type="pres">
      <dgm:prSet presAssocID="{9064DF08-4D5F-4500-A28C-5AE4417AE30C}" presName="parentLin" presStyleCnt="0"/>
      <dgm:spPr/>
    </dgm:pt>
    <dgm:pt modelId="{E6B40B5D-4266-4A84-A7B5-5FE61550208B}" type="pres">
      <dgm:prSet presAssocID="{9064DF08-4D5F-4500-A28C-5AE4417AE30C}" presName="parentLeftMargin" presStyleLbl="node1" presStyleIdx="3" presStyleCnt="5"/>
      <dgm:spPr/>
      <dgm:t>
        <a:bodyPr/>
        <a:lstStyle/>
        <a:p>
          <a:endParaRPr lang="pt-BR"/>
        </a:p>
      </dgm:t>
    </dgm:pt>
    <dgm:pt modelId="{8B04C897-728A-4023-ADF9-3A2D0BE9F5A7}" type="pres">
      <dgm:prSet presAssocID="{9064DF08-4D5F-4500-A28C-5AE4417AE30C}" presName="parentText" presStyleLbl="node1" presStyleIdx="4" presStyleCnt="5">
        <dgm:presLayoutVars>
          <dgm:chMax val="0"/>
          <dgm:bulletEnabled val="1"/>
        </dgm:presLayoutVars>
      </dgm:prSet>
      <dgm:spPr/>
      <dgm:t>
        <a:bodyPr/>
        <a:lstStyle/>
        <a:p>
          <a:endParaRPr lang="pt-BR"/>
        </a:p>
      </dgm:t>
    </dgm:pt>
    <dgm:pt modelId="{DA4F6594-6129-4270-A033-388C5430B23C}" type="pres">
      <dgm:prSet presAssocID="{9064DF08-4D5F-4500-A28C-5AE4417AE30C}" presName="negativeSpace" presStyleCnt="0"/>
      <dgm:spPr/>
    </dgm:pt>
    <dgm:pt modelId="{65AA55AD-0488-4D2A-A472-8DCBBBEAC7C0}" type="pres">
      <dgm:prSet presAssocID="{9064DF08-4D5F-4500-A28C-5AE4417AE30C}" presName="childText" presStyleLbl="conFgAcc1" presStyleIdx="4" presStyleCnt="5" custLinFactNeighborY="-8053">
        <dgm:presLayoutVars>
          <dgm:bulletEnabled val="1"/>
        </dgm:presLayoutVars>
      </dgm:prSet>
      <dgm:spPr>
        <a:blipFill rotWithShape="0">
          <a:blip xmlns:r="http://schemas.openxmlformats.org/officeDocument/2006/relationships" r:embed="rId1"/>
          <a:stretch>
            <a:fillRect/>
          </a:stretch>
        </a:blipFill>
      </dgm:spPr>
      <dgm:t>
        <a:bodyPr/>
        <a:lstStyle/>
        <a:p>
          <a:endParaRPr lang="pt-BR"/>
        </a:p>
      </dgm:t>
    </dgm:pt>
  </dgm:ptLst>
  <dgm:cxnLst>
    <dgm:cxn modelId="{7C3FDB78-366B-49D8-B494-90930D792C67}" type="presOf" srcId="{9064DF08-4D5F-4500-A28C-5AE4417AE30C}" destId="{8B04C897-728A-4023-ADF9-3A2D0BE9F5A7}" srcOrd="1" destOrd="0" presId="urn:microsoft.com/office/officeart/2005/8/layout/list1"/>
    <dgm:cxn modelId="{522F6DD8-E675-4902-BB3F-12E884609FED}" srcId="{5E23EC4F-1990-4C77-9D62-669F63013B47}" destId="{0D275546-D01F-4266-9F76-667837857CB6}" srcOrd="0" destOrd="0" parTransId="{28CFD2AD-B53E-462E-A978-9BB3596FDE9E}" sibTransId="{38B21C2C-7101-4256-9E89-D751019965D9}"/>
    <dgm:cxn modelId="{620ABCD2-D8CB-48C1-910E-67A4D0EC9AE9}" srcId="{5E23EC4F-1990-4C77-9D62-669F63013B47}" destId="{1E1FD7B2-4023-4DAB-8014-1B1821EC99ED}" srcOrd="1" destOrd="0" parTransId="{BC0FDC05-82BA-4EE2-8403-2A266192267D}" sibTransId="{9675B4C3-4F1C-43DE-B52F-BD93F5F82E6D}"/>
    <dgm:cxn modelId="{E128E022-9AB3-400E-BD67-20B6C9CC70E2}" type="presOf" srcId="{86E088C4-3F60-49B7-BA86-E40C0A8B4D01}" destId="{121F681B-CDF0-490B-B2DF-0F07E1833E85}" srcOrd="0" destOrd="0" presId="urn:microsoft.com/office/officeart/2005/8/layout/list1"/>
    <dgm:cxn modelId="{E8BDE9D2-BB7A-4B31-BE7C-27473C9ED425}" type="presOf" srcId="{D7C89815-B9CE-4431-AE1A-864988A158E6}" destId="{0F1AD9A2-08F6-4DB0-92F8-3E659B8FC2AD}" srcOrd="1" destOrd="0" presId="urn:microsoft.com/office/officeart/2005/8/layout/list1"/>
    <dgm:cxn modelId="{592D0917-779B-41B7-B036-C61FCD5EE267}" type="presOf" srcId="{9064DF08-4D5F-4500-A28C-5AE4417AE30C}" destId="{E6B40B5D-4266-4A84-A7B5-5FE61550208B}" srcOrd="0" destOrd="0" presId="urn:microsoft.com/office/officeart/2005/8/layout/list1"/>
    <dgm:cxn modelId="{9921E75B-1555-4EBD-A01F-6D689B671BDA}" srcId="{5E23EC4F-1990-4C77-9D62-669F63013B47}" destId="{9064DF08-4D5F-4500-A28C-5AE4417AE30C}" srcOrd="4" destOrd="0" parTransId="{783950EF-E8EB-44A7-AF87-226E8472726E}" sibTransId="{62CE6A1D-C12E-4569-95F1-52126F760086}"/>
    <dgm:cxn modelId="{363A6A26-270A-49D9-8B88-E4190F2CBE8E}" type="presOf" srcId="{86E088C4-3F60-49B7-BA86-E40C0A8B4D01}" destId="{2A1FB041-F4B9-4D6E-955F-850D6410D0C0}" srcOrd="1" destOrd="0" presId="urn:microsoft.com/office/officeart/2005/8/layout/list1"/>
    <dgm:cxn modelId="{56A2D8C5-DA6F-472D-BD67-B5D5550679BF}" type="presOf" srcId="{1E1FD7B2-4023-4DAB-8014-1B1821EC99ED}" destId="{122B094B-32B4-42D5-9A12-8FF4263F53E5}" srcOrd="1" destOrd="0" presId="urn:microsoft.com/office/officeart/2005/8/layout/list1"/>
    <dgm:cxn modelId="{1A84098F-19AA-42F5-9D5F-2E3AD64EAF01}" type="presOf" srcId="{D7C89815-B9CE-4431-AE1A-864988A158E6}" destId="{D04D20BD-2C4B-4D92-9980-D228B03BB506}" srcOrd="0" destOrd="0" presId="urn:microsoft.com/office/officeart/2005/8/layout/list1"/>
    <dgm:cxn modelId="{C4B918AE-7E44-4438-8E48-5557948AAA47}" type="presOf" srcId="{0D275546-D01F-4266-9F76-667837857CB6}" destId="{25F8D7F4-0613-4A79-932B-5120061A40DE}" srcOrd="1" destOrd="0" presId="urn:microsoft.com/office/officeart/2005/8/layout/list1"/>
    <dgm:cxn modelId="{9E10D171-8CAE-4255-ACE2-4E5148F82951}" srcId="{5E23EC4F-1990-4C77-9D62-669F63013B47}" destId="{86E088C4-3F60-49B7-BA86-E40C0A8B4D01}" srcOrd="3" destOrd="0" parTransId="{96DD8355-D3E7-428E-9985-BD870C8FF10E}" sibTransId="{33EB718D-3828-4EEA-BC42-1A674C6E45C6}"/>
    <dgm:cxn modelId="{2FE8F7D0-5BF1-4248-BF44-B9B76FF91958}" type="presOf" srcId="{1E1FD7B2-4023-4DAB-8014-1B1821EC99ED}" destId="{E47FBCEB-FDE1-4BB0-BBC9-860174F54931}" srcOrd="0" destOrd="0" presId="urn:microsoft.com/office/officeart/2005/8/layout/list1"/>
    <dgm:cxn modelId="{A3E9CD39-6FBA-41C9-A52E-0F6BA7F916BD}" srcId="{5E23EC4F-1990-4C77-9D62-669F63013B47}" destId="{D7C89815-B9CE-4431-AE1A-864988A158E6}" srcOrd="2" destOrd="0" parTransId="{F06F6E7B-351D-45B5-842A-1332E349B17B}" sibTransId="{136DD9E8-FD1C-47DD-87C6-65654E9495B1}"/>
    <dgm:cxn modelId="{40E3CE23-0200-4BE0-8611-4962C2CCF480}" type="presOf" srcId="{0D275546-D01F-4266-9F76-667837857CB6}" destId="{D340C079-CA59-477E-BD65-4F10BEE290B9}" srcOrd="0" destOrd="0" presId="urn:microsoft.com/office/officeart/2005/8/layout/list1"/>
    <dgm:cxn modelId="{42D269DE-3566-427A-8A85-F3F1ADDBC0A5}" type="presOf" srcId="{5E23EC4F-1990-4C77-9D62-669F63013B47}" destId="{C605A889-0227-49EE-8AE8-7FAB9570C40B}" srcOrd="0" destOrd="0" presId="urn:microsoft.com/office/officeart/2005/8/layout/list1"/>
    <dgm:cxn modelId="{72F5F6CF-E2AF-4D5A-82C3-4EE318FA014E}" type="presParOf" srcId="{C605A889-0227-49EE-8AE8-7FAB9570C40B}" destId="{840059E1-8D93-45ED-B149-95D90482C68E}" srcOrd="0" destOrd="0" presId="urn:microsoft.com/office/officeart/2005/8/layout/list1"/>
    <dgm:cxn modelId="{7A8F71D2-DC17-4565-9367-2E2E27E75663}" type="presParOf" srcId="{840059E1-8D93-45ED-B149-95D90482C68E}" destId="{D340C079-CA59-477E-BD65-4F10BEE290B9}" srcOrd="0" destOrd="0" presId="urn:microsoft.com/office/officeart/2005/8/layout/list1"/>
    <dgm:cxn modelId="{78330A69-556F-4148-8166-AAA78E1C6C0D}" type="presParOf" srcId="{840059E1-8D93-45ED-B149-95D90482C68E}" destId="{25F8D7F4-0613-4A79-932B-5120061A40DE}" srcOrd="1" destOrd="0" presId="urn:microsoft.com/office/officeart/2005/8/layout/list1"/>
    <dgm:cxn modelId="{D59CAECD-6F01-4BDA-8228-7ED5A89A4C56}" type="presParOf" srcId="{C605A889-0227-49EE-8AE8-7FAB9570C40B}" destId="{6189C868-9E09-4570-B768-5442F911DC39}" srcOrd="1" destOrd="0" presId="urn:microsoft.com/office/officeart/2005/8/layout/list1"/>
    <dgm:cxn modelId="{D8BEE857-7425-462B-9A4C-63A810D3BBDC}" type="presParOf" srcId="{C605A889-0227-49EE-8AE8-7FAB9570C40B}" destId="{718B12DB-BFE2-46AB-BC45-B8250F5E7849}" srcOrd="2" destOrd="0" presId="urn:microsoft.com/office/officeart/2005/8/layout/list1"/>
    <dgm:cxn modelId="{6ADF36D1-2DF2-47C0-A6B4-18E5B970162C}" type="presParOf" srcId="{C605A889-0227-49EE-8AE8-7FAB9570C40B}" destId="{10A486FE-3946-43A2-BE37-4E1452F150E1}" srcOrd="3" destOrd="0" presId="urn:microsoft.com/office/officeart/2005/8/layout/list1"/>
    <dgm:cxn modelId="{DD6DFBA8-662F-4CF0-9D12-27A93D5004AC}" type="presParOf" srcId="{C605A889-0227-49EE-8AE8-7FAB9570C40B}" destId="{9D936415-4A48-46CF-859B-7233C79F3495}" srcOrd="4" destOrd="0" presId="urn:microsoft.com/office/officeart/2005/8/layout/list1"/>
    <dgm:cxn modelId="{0D90E6F4-FDCF-4E1D-AEA8-8CC6F23B51D9}" type="presParOf" srcId="{9D936415-4A48-46CF-859B-7233C79F3495}" destId="{E47FBCEB-FDE1-4BB0-BBC9-860174F54931}" srcOrd="0" destOrd="0" presId="urn:microsoft.com/office/officeart/2005/8/layout/list1"/>
    <dgm:cxn modelId="{1D08A127-DCD0-4EDD-AE03-AD97B95E5F91}" type="presParOf" srcId="{9D936415-4A48-46CF-859B-7233C79F3495}" destId="{122B094B-32B4-42D5-9A12-8FF4263F53E5}" srcOrd="1" destOrd="0" presId="urn:microsoft.com/office/officeart/2005/8/layout/list1"/>
    <dgm:cxn modelId="{72665229-2C32-4883-A289-BAAE5B699673}" type="presParOf" srcId="{C605A889-0227-49EE-8AE8-7FAB9570C40B}" destId="{DB4CFBD0-6CE9-4138-9C97-38F06885911D}" srcOrd="5" destOrd="0" presId="urn:microsoft.com/office/officeart/2005/8/layout/list1"/>
    <dgm:cxn modelId="{92B11896-ABE0-41AC-8D62-0BFB5FD44F5C}" type="presParOf" srcId="{C605A889-0227-49EE-8AE8-7FAB9570C40B}" destId="{BD2CD740-70C7-401F-A333-E0FE33D1450B}" srcOrd="6" destOrd="0" presId="urn:microsoft.com/office/officeart/2005/8/layout/list1"/>
    <dgm:cxn modelId="{FF81D0A4-B4A5-4430-ACF4-A66D1E4B2EC6}" type="presParOf" srcId="{C605A889-0227-49EE-8AE8-7FAB9570C40B}" destId="{4D2D47AC-5D4C-4DC9-B39A-A86402512B64}" srcOrd="7" destOrd="0" presId="urn:microsoft.com/office/officeart/2005/8/layout/list1"/>
    <dgm:cxn modelId="{2DAA6ED6-C41A-4007-BD85-B208E7F0622A}" type="presParOf" srcId="{C605A889-0227-49EE-8AE8-7FAB9570C40B}" destId="{FA73685C-3ADA-4373-A844-9B7B54043ECD}" srcOrd="8" destOrd="0" presId="urn:microsoft.com/office/officeart/2005/8/layout/list1"/>
    <dgm:cxn modelId="{D6C0FEA3-AABB-4D29-957C-A5B7687D5DB9}" type="presParOf" srcId="{FA73685C-3ADA-4373-A844-9B7B54043ECD}" destId="{D04D20BD-2C4B-4D92-9980-D228B03BB506}" srcOrd="0" destOrd="0" presId="urn:microsoft.com/office/officeart/2005/8/layout/list1"/>
    <dgm:cxn modelId="{FE74FD12-CB86-457F-A7D1-524C871C7070}" type="presParOf" srcId="{FA73685C-3ADA-4373-A844-9B7B54043ECD}" destId="{0F1AD9A2-08F6-4DB0-92F8-3E659B8FC2AD}" srcOrd="1" destOrd="0" presId="urn:microsoft.com/office/officeart/2005/8/layout/list1"/>
    <dgm:cxn modelId="{0D763F65-CF23-4B4B-8F3D-3A12A7544C3E}" type="presParOf" srcId="{C605A889-0227-49EE-8AE8-7FAB9570C40B}" destId="{824536D2-2914-4454-9338-6C90A7FF6E87}" srcOrd="9" destOrd="0" presId="urn:microsoft.com/office/officeart/2005/8/layout/list1"/>
    <dgm:cxn modelId="{90CE1FFE-45A9-438D-835C-0630F6A446F3}" type="presParOf" srcId="{C605A889-0227-49EE-8AE8-7FAB9570C40B}" destId="{5B780FE1-30B1-4B0C-AE71-94D38B04E65C}" srcOrd="10" destOrd="0" presId="urn:microsoft.com/office/officeart/2005/8/layout/list1"/>
    <dgm:cxn modelId="{5B2653DE-C9C6-4C97-B1CA-E8E439794C4E}" type="presParOf" srcId="{C605A889-0227-49EE-8AE8-7FAB9570C40B}" destId="{04CA37BC-CAB5-492B-95E6-06803986BDC1}" srcOrd="11" destOrd="0" presId="urn:microsoft.com/office/officeart/2005/8/layout/list1"/>
    <dgm:cxn modelId="{3AE2C996-1F5E-41E4-BB57-DBF4F704093C}" type="presParOf" srcId="{C605A889-0227-49EE-8AE8-7FAB9570C40B}" destId="{B0980611-AACC-4B86-94E6-6C8B3BFA2900}" srcOrd="12" destOrd="0" presId="urn:microsoft.com/office/officeart/2005/8/layout/list1"/>
    <dgm:cxn modelId="{3300DA56-193A-4B37-A0A5-9063C8C3BB24}" type="presParOf" srcId="{B0980611-AACC-4B86-94E6-6C8B3BFA2900}" destId="{121F681B-CDF0-490B-B2DF-0F07E1833E85}" srcOrd="0" destOrd="0" presId="urn:microsoft.com/office/officeart/2005/8/layout/list1"/>
    <dgm:cxn modelId="{DFEAE64E-6167-4727-A9B2-5B48BB14035D}" type="presParOf" srcId="{B0980611-AACC-4B86-94E6-6C8B3BFA2900}" destId="{2A1FB041-F4B9-4D6E-955F-850D6410D0C0}" srcOrd="1" destOrd="0" presId="urn:microsoft.com/office/officeart/2005/8/layout/list1"/>
    <dgm:cxn modelId="{979DCB51-A468-4540-B518-47BC0B459CD8}" type="presParOf" srcId="{C605A889-0227-49EE-8AE8-7FAB9570C40B}" destId="{445FFB36-FF44-47F9-8108-836EF6C1FC76}" srcOrd="13" destOrd="0" presId="urn:microsoft.com/office/officeart/2005/8/layout/list1"/>
    <dgm:cxn modelId="{A41C5A90-DD43-431A-A403-1AFA7DFBE161}" type="presParOf" srcId="{C605A889-0227-49EE-8AE8-7FAB9570C40B}" destId="{6DE9958B-F2E4-4F0A-962D-99D36A075DB7}" srcOrd="14" destOrd="0" presId="urn:microsoft.com/office/officeart/2005/8/layout/list1"/>
    <dgm:cxn modelId="{72C76C11-1389-446F-B7ED-8EBFC32124B6}" type="presParOf" srcId="{C605A889-0227-49EE-8AE8-7FAB9570C40B}" destId="{2AD8DFA2-FCBF-41A4-A48B-E46031096156}" srcOrd="15" destOrd="0" presId="urn:microsoft.com/office/officeart/2005/8/layout/list1"/>
    <dgm:cxn modelId="{14182610-2555-4813-80E0-6733A11D9930}" type="presParOf" srcId="{C605A889-0227-49EE-8AE8-7FAB9570C40B}" destId="{2CC65412-E554-4297-BB7F-613CE703228C}" srcOrd="16" destOrd="0" presId="urn:microsoft.com/office/officeart/2005/8/layout/list1"/>
    <dgm:cxn modelId="{CE7BC6E4-01B8-4408-A6F5-A18B3784B183}" type="presParOf" srcId="{2CC65412-E554-4297-BB7F-613CE703228C}" destId="{E6B40B5D-4266-4A84-A7B5-5FE61550208B}" srcOrd="0" destOrd="0" presId="urn:microsoft.com/office/officeart/2005/8/layout/list1"/>
    <dgm:cxn modelId="{86903B78-9548-4030-87EC-C7EA807BF713}" type="presParOf" srcId="{2CC65412-E554-4297-BB7F-613CE703228C}" destId="{8B04C897-728A-4023-ADF9-3A2D0BE9F5A7}" srcOrd="1" destOrd="0" presId="urn:microsoft.com/office/officeart/2005/8/layout/list1"/>
    <dgm:cxn modelId="{E90CE812-5396-43E6-911D-177FBDC90C9E}" type="presParOf" srcId="{C605A889-0227-49EE-8AE8-7FAB9570C40B}" destId="{DA4F6594-6129-4270-A033-388C5430B23C}" srcOrd="17" destOrd="0" presId="urn:microsoft.com/office/officeart/2005/8/layout/list1"/>
    <dgm:cxn modelId="{212E6CEB-27B4-41C7-B7D3-F820577051D5}" type="presParOf" srcId="{C605A889-0227-49EE-8AE8-7FAB9570C40B}" destId="{65AA55AD-0488-4D2A-A472-8DCBBBEAC7C0}" srcOrd="18" destOrd="0" presId="urn:microsoft.com/office/officeart/2005/8/layout/list1"/>
  </dgm:cxnLst>
  <dgm:bg>
    <a:solidFill>
      <a:schemeClr val="accent6">
        <a:lumMod val="40000"/>
        <a:lumOff val="60000"/>
      </a:schemeClr>
    </a:solid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8B12DB-BFE2-46AB-BC45-B8250F5E7849}">
      <dsp:nvSpPr>
        <dsp:cNvPr id="0" name=""/>
        <dsp:cNvSpPr/>
      </dsp:nvSpPr>
      <dsp:spPr>
        <a:xfrm>
          <a:off x="0" y="327477"/>
          <a:ext cx="7956884" cy="554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5F8D7F4-0613-4A79-932B-5120061A40DE}">
      <dsp:nvSpPr>
        <dsp:cNvPr id="0" name=""/>
        <dsp:cNvSpPr/>
      </dsp:nvSpPr>
      <dsp:spPr>
        <a:xfrm>
          <a:off x="397844" y="2757"/>
          <a:ext cx="5569818"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26" tIns="0" rIns="210526" bIns="0" numCol="1" spcCol="1270" anchor="ctr" anchorCtr="0">
          <a:noAutofit/>
        </a:bodyPr>
        <a:lstStyle/>
        <a:p>
          <a:pPr lvl="0" algn="l" defTabSz="977900">
            <a:lnSpc>
              <a:spcPct val="90000"/>
            </a:lnSpc>
            <a:spcBef>
              <a:spcPct val="0"/>
            </a:spcBef>
            <a:spcAft>
              <a:spcPct val="35000"/>
            </a:spcAft>
          </a:pPr>
          <a:r>
            <a:rPr lang="pt-BR" sz="2200" kern="1200" dirty="0" smtClean="0">
              <a:solidFill>
                <a:schemeClr val="bg2">
                  <a:lumMod val="20000"/>
                  <a:lumOff val="80000"/>
                </a:schemeClr>
              </a:solidFill>
            </a:rPr>
            <a:t>Bovespa mais</a:t>
          </a:r>
          <a:endParaRPr lang="pt-BR" sz="2200" kern="1200" dirty="0">
            <a:solidFill>
              <a:schemeClr val="bg2">
                <a:lumMod val="20000"/>
                <a:lumOff val="80000"/>
              </a:schemeClr>
            </a:solidFill>
          </a:endParaRPr>
        </a:p>
      </dsp:txBody>
      <dsp:txXfrm>
        <a:off x="429547" y="34460"/>
        <a:ext cx="5506412" cy="586034"/>
      </dsp:txXfrm>
    </dsp:sp>
    <dsp:sp modelId="{BD2CD740-70C7-401F-A333-E0FE33D1450B}">
      <dsp:nvSpPr>
        <dsp:cNvPr id="0" name=""/>
        <dsp:cNvSpPr/>
      </dsp:nvSpPr>
      <dsp:spPr>
        <a:xfrm>
          <a:off x="0" y="1325397"/>
          <a:ext cx="7956884" cy="554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22B094B-32B4-42D5-9A12-8FF4263F53E5}">
      <dsp:nvSpPr>
        <dsp:cNvPr id="0" name=""/>
        <dsp:cNvSpPr/>
      </dsp:nvSpPr>
      <dsp:spPr>
        <a:xfrm>
          <a:off x="397844" y="1000678"/>
          <a:ext cx="5569818" cy="64944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26" tIns="0" rIns="210526" bIns="0" numCol="1" spcCol="1270" anchor="ctr" anchorCtr="0">
          <a:noAutofit/>
        </a:bodyPr>
        <a:lstStyle/>
        <a:p>
          <a:pPr lvl="0" algn="l" defTabSz="977900">
            <a:lnSpc>
              <a:spcPct val="90000"/>
            </a:lnSpc>
            <a:spcBef>
              <a:spcPct val="0"/>
            </a:spcBef>
            <a:spcAft>
              <a:spcPct val="35000"/>
            </a:spcAft>
          </a:pPr>
          <a:r>
            <a:rPr lang="pt-BR" sz="2200" kern="1200" dirty="0" smtClean="0"/>
            <a:t>Mercado Tradicional</a:t>
          </a:r>
          <a:endParaRPr lang="pt-BR" sz="2200" kern="1200" dirty="0"/>
        </a:p>
      </dsp:txBody>
      <dsp:txXfrm>
        <a:off x="429547" y="1032381"/>
        <a:ext cx="5506412" cy="586034"/>
      </dsp:txXfrm>
    </dsp:sp>
    <dsp:sp modelId="{5B780FE1-30B1-4B0C-AE71-94D38B04E65C}">
      <dsp:nvSpPr>
        <dsp:cNvPr id="0" name=""/>
        <dsp:cNvSpPr/>
      </dsp:nvSpPr>
      <dsp:spPr>
        <a:xfrm>
          <a:off x="0" y="2323318"/>
          <a:ext cx="7956884" cy="554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F1AD9A2-08F6-4DB0-92F8-3E659B8FC2AD}">
      <dsp:nvSpPr>
        <dsp:cNvPr id="0" name=""/>
        <dsp:cNvSpPr/>
      </dsp:nvSpPr>
      <dsp:spPr>
        <a:xfrm>
          <a:off x="397844" y="1998597"/>
          <a:ext cx="5569818" cy="649440"/>
        </a:xfrm>
        <a:prstGeom prst="roundRect">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26" tIns="0" rIns="210526" bIns="0" numCol="1" spcCol="1270" anchor="ctr" anchorCtr="0">
          <a:noAutofit/>
        </a:bodyPr>
        <a:lstStyle/>
        <a:p>
          <a:pPr lvl="0" algn="l" defTabSz="977900">
            <a:lnSpc>
              <a:spcPct val="90000"/>
            </a:lnSpc>
            <a:spcBef>
              <a:spcPct val="0"/>
            </a:spcBef>
            <a:spcAft>
              <a:spcPct val="35000"/>
            </a:spcAft>
          </a:pPr>
          <a:r>
            <a:rPr lang="pt-BR" sz="2200" kern="1200" dirty="0" smtClean="0">
              <a:solidFill>
                <a:schemeClr val="bg1"/>
              </a:solidFill>
            </a:rPr>
            <a:t>Nível 1</a:t>
          </a:r>
          <a:endParaRPr lang="pt-BR" sz="2200" kern="1200" dirty="0">
            <a:solidFill>
              <a:schemeClr val="bg1"/>
            </a:solidFill>
          </a:endParaRPr>
        </a:p>
      </dsp:txBody>
      <dsp:txXfrm>
        <a:off x="429547" y="2030300"/>
        <a:ext cx="5506412" cy="586034"/>
      </dsp:txXfrm>
    </dsp:sp>
    <dsp:sp modelId="{6DE9958B-F2E4-4F0A-962D-99D36A075DB7}">
      <dsp:nvSpPr>
        <dsp:cNvPr id="0" name=""/>
        <dsp:cNvSpPr/>
      </dsp:nvSpPr>
      <dsp:spPr>
        <a:xfrm>
          <a:off x="0" y="3321238"/>
          <a:ext cx="7956884" cy="5544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A1FB041-F4B9-4D6E-955F-850D6410D0C0}">
      <dsp:nvSpPr>
        <dsp:cNvPr id="0" name=""/>
        <dsp:cNvSpPr/>
      </dsp:nvSpPr>
      <dsp:spPr>
        <a:xfrm>
          <a:off x="397844" y="2996518"/>
          <a:ext cx="5569818" cy="649440"/>
        </a:xfrm>
        <a:prstGeom prst="roundRect">
          <a:avLst/>
        </a:prstGeom>
        <a:solidFill>
          <a:schemeClr val="tx2">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26" tIns="0" rIns="210526" bIns="0" numCol="1" spcCol="1270" anchor="ctr" anchorCtr="0">
          <a:noAutofit/>
        </a:bodyPr>
        <a:lstStyle/>
        <a:p>
          <a:pPr lvl="0" algn="l" defTabSz="977900">
            <a:lnSpc>
              <a:spcPct val="90000"/>
            </a:lnSpc>
            <a:spcBef>
              <a:spcPct val="0"/>
            </a:spcBef>
            <a:spcAft>
              <a:spcPct val="35000"/>
            </a:spcAft>
          </a:pPr>
          <a:r>
            <a:rPr lang="pt-BR" sz="2200" kern="1200" dirty="0" smtClean="0">
              <a:solidFill>
                <a:schemeClr val="bg1"/>
              </a:solidFill>
            </a:rPr>
            <a:t>Nível 2</a:t>
          </a:r>
          <a:endParaRPr lang="pt-BR" sz="2200" kern="1200" dirty="0">
            <a:solidFill>
              <a:schemeClr val="bg1"/>
            </a:solidFill>
          </a:endParaRPr>
        </a:p>
      </dsp:txBody>
      <dsp:txXfrm>
        <a:off x="429547" y="3028221"/>
        <a:ext cx="5506412" cy="586034"/>
      </dsp:txXfrm>
    </dsp:sp>
    <dsp:sp modelId="{65AA55AD-0488-4D2A-A472-8DCBBBEAC7C0}">
      <dsp:nvSpPr>
        <dsp:cNvPr id="0" name=""/>
        <dsp:cNvSpPr/>
      </dsp:nvSpPr>
      <dsp:spPr>
        <a:xfrm>
          <a:off x="0" y="4293008"/>
          <a:ext cx="7956884" cy="554400"/>
        </a:xfrm>
        <a:prstGeom prst="rect">
          <a:avLst/>
        </a:prstGeom>
        <a:blipFill rotWithShape="0">
          <a:blip xmlns:r="http://schemas.openxmlformats.org/officeDocument/2006/relationships" r:embed="rId1"/>
          <a:stretch>
            <a:fillRect/>
          </a:stretch>
        </a:blip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B04C897-728A-4023-ADF9-3A2D0BE9F5A7}">
      <dsp:nvSpPr>
        <dsp:cNvPr id="0" name=""/>
        <dsp:cNvSpPr/>
      </dsp:nvSpPr>
      <dsp:spPr>
        <a:xfrm>
          <a:off x="397844" y="3994438"/>
          <a:ext cx="5569818" cy="649440"/>
        </a:xfrm>
        <a:prstGeom prst="roundRect">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526" tIns="0" rIns="210526" bIns="0" numCol="1" spcCol="1270" anchor="ctr" anchorCtr="0">
          <a:noAutofit/>
        </a:bodyPr>
        <a:lstStyle/>
        <a:p>
          <a:pPr lvl="0" algn="l" defTabSz="977900">
            <a:lnSpc>
              <a:spcPct val="90000"/>
            </a:lnSpc>
            <a:spcBef>
              <a:spcPct val="0"/>
            </a:spcBef>
            <a:spcAft>
              <a:spcPct val="35000"/>
            </a:spcAft>
          </a:pPr>
          <a:r>
            <a:rPr lang="pt-BR" sz="2200" kern="1200" dirty="0" smtClean="0">
              <a:solidFill>
                <a:schemeClr val="bg1"/>
              </a:solidFill>
            </a:rPr>
            <a:t>Novo Mercado</a:t>
          </a:r>
          <a:endParaRPr lang="pt-BR" sz="2200" kern="1200" dirty="0">
            <a:solidFill>
              <a:schemeClr val="bg1"/>
            </a:solidFill>
          </a:endParaRPr>
        </a:p>
      </dsp:txBody>
      <dsp:txXfrm>
        <a:off x="429547" y="4026141"/>
        <a:ext cx="5506412" cy="586034"/>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1" name="Rectangle 3"/>
          <p:cNvSpPr>
            <a:spLocks noGrp="1" noChangeArrowheads="1"/>
          </p:cNvSpPr>
          <p:nvPr>
            <p:ph type="dt" sz="quarter" idx="1"/>
          </p:nvPr>
        </p:nvSpPr>
        <p:spPr bwMode="auto">
          <a:xfrm>
            <a:off x="1666875" y="136525"/>
            <a:ext cx="4124325" cy="696913"/>
          </a:xfrm>
          <a:prstGeom prst="rect">
            <a:avLst/>
          </a:prstGeom>
          <a:noFill/>
          <a:ln w="9525">
            <a:noFill/>
            <a:miter lim="800000"/>
            <a:headEnd/>
            <a:tailEnd/>
          </a:ln>
          <a:effectLst/>
        </p:spPr>
        <p:txBody>
          <a:bodyPr vert="horz" wrap="square" lIns="92301" tIns="46150" rIns="92301" bIns="46150" numCol="1" anchor="t" anchorCtr="0" compatLnSpc="1">
            <a:prstTxWarp prst="textNoShape">
              <a:avLst/>
            </a:prstTxWarp>
          </a:bodyPr>
          <a:lstStyle>
            <a:lvl1pPr algn="ctr" defTabSz="923041" eaLnBrk="0" hangingPunct="0">
              <a:lnSpc>
                <a:spcPct val="100000"/>
              </a:lnSpc>
              <a:defRPr sz="1200" i="0">
                <a:solidFill>
                  <a:schemeClr val="tx1"/>
                </a:solidFill>
                <a:effectLst/>
              </a:defRPr>
            </a:lvl1pPr>
          </a:lstStyle>
          <a:p>
            <a:pPr>
              <a:defRPr/>
            </a:pPr>
            <a:r>
              <a:rPr lang="pt-BR"/>
              <a:t>Gestão de Responsabilidade Social - II</a:t>
            </a:r>
          </a:p>
          <a:p>
            <a:pPr>
              <a:defRPr/>
            </a:pPr>
            <a:r>
              <a:rPr lang="pt-BR"/>
              <a:t>Governança Corporativa</a:t>
            </a:r>
          </a:p>
          <a:p>
            <a:pPr>
              <a:defRPr/>
            </a:pPr>
            <a:r>
              <a:rPr lang="pt-BR"/>
              <a:t>Prof. </a:t>
            </a:r>
            <a:r>
              <a:rPr lang="pt-BR" err="1"/>
              <a:t>Luciel</a:t>
            </a:r>
            <a:r>
              <a:rPr lang="pt-BR"/>
              <a:t> H de Oliveira – luciel.oliveira@facamp.com.br</a:t>
            </a:r>
          </a:p>
          <a:p>
            <a:pPr>
              <a:defRPr/>
            </a:pPr>
            <a:endParaRPr lang="pt-BR"/>
          </a:p>
        </p:txBody>
      </p:sp>
      <p:sp>
        <p:nvSpPr>
          <p:cNvPr id="17412" name="Rectangle 4"/>
          <p:cNvSpPr>
            <a:spLocks noGrp="1" noChangeArrowheads="1"/>
          </p:cNvSpPr>
          <p:nvPr>
            <p:ph type="ftr" sz="quarter" idx="2"/>
          </p:nvPr>
        </p:nvSpPr>
        <p:spPr bwMode="auto">
          <a:xfrm>
            <a:off x="0" y="8831263"/>
            <a:ext cx="2971800" cy="465137"/>
          </a:xfrm>
          <a:prstGeom prst="rect">
            <a:avLst/>
          </a:prstGeom>
          <a:noFill/>
          <a:ln w="9525">
            <a:noFill/>
            <a:miter lim="800000"/>
            <a:headEnd/>
            <a:tailEnd/>
          </a:ln>
          <a:effectLst/>
        </p:spPr>
        <p:txBody>
          <a:bodyPr vert="horz" wrap="square" lIns="92301" tIns="46150" rIns="92301" bIns="46150" numCol="1" anchor="b" anchorCtr="0" compatLnSpc="1">
            <a:prstTxWarp prst="textNoShape">
              <a:avLst/>
            </a:prstTxWarp>
          </a:bodyPr>
          <a:lstStyle>
            <a:lvl1pPr algn="l" defTabSz="923041" eaLnBrk="0" hangingPunct="0">
              <a:lnSpc>
                <a:spcPct val="100000"/>
              </a:lnSpc>
              <a:defRPr sz="1200" i="0">
                <a:solidFill>
                  <a:schemeClr val="tx1"/>
                </a:solidFill>
                <a:effectLst/>
              </a:defRPr>
            </a:lvl1pPr>
          </a:lstStyle>
          <a:p>
            <a:pPr>
              <a:defRPr/>
            </a:pPr>
            <a:endParaRPr lang="pt-BR"/>
          </a:p>
        </p:txBody>
      </p:sp>
      <p:sp>
        <p:nvSpPr>
          <p:cNvPr id="17413" name="Rectangle 5"/>
          <p:cNvSpPr>
            <a:spLocks noGrp="1" noChangeArrowheads="1"/>
          </p:cNvSpPr>
          <p:nvPr>
            <p:ph type="sldNum" sz="quarter" idx="3"/>
          </p:nvPr>
        </p:nvSpPr>
        <p:spPr bwMode="auto">
          <a:xfrm>
            <a:off x="3886200" y="8831263"/>
            <a:ext cx="2971800" cy="465137"/>
          </a:xfrm>
          <a:prstGeom prst="rect">
            <a:avLst/>
          </a:prstGeom>
          <a:noFill/>
          <a:ln w="9525">
            <a:noFill/>
            <a:miter lim="800000"/>
            <a:headEnd/>
            <a:tailEnd/>
          </a:ln>
          <a:effectLst/>
        </p:spPr>
        <p:txBody>
          <a:bodyPr vert="horz" wrap="square" lIns="92301" tIns="46150" rIns="92301" bIns="46150" numCol="1" anchor="b" anchorCtr="0" compatLnSpc="1">
            <a:prstTxWarp prst="textNoShape">
              <a:avLst/>
            </a:prstTxWarp>
          </a:bodyPr>
          <a:lstStyle>
            <a:lvl1pPr algn="r" defTabSz="923041" eaLnBrk="0" hangingPunct="0">
              <a:lnSpc>
                <a:spcPct val="100000"/>
              </a:lnSpc>
              <a:defRPr sz="1200" i="0">
                <a:solidFill>
                  <a:schemeClr val="tx1"/>
                </a:solidFill>
                <a:effectLst/>
              </a:defRPr>
            </a:lvl1pPr>
          </a:lstStyle>
          <a:p>
            <a:pPr>
              <a:defRPr/>
            </a:pPr>
            <a:fld id="{2B7FEB88-0F24-4AE5-9479-D92E3258FDED}" type="slidenum">
              <a:rPr lang="pt-BR"/>
              <a:pPr>
                <a:defRPr/>
              </a:pPr>
              <a:t>‹nº›</a:t>
            </a:fld>
            <a:endParaRPr lang="pt-BR"/>
          </a:p>
        </p:txBody>
      </p:sp>
      <p:pic>
        <p:nvPicPr>
          <p:cNvPr id="50181" name="Picture 1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0550" y="33338"/>
            <a:ext cx="582613" cy="83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2007699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hdr" sz="quarter"/>
          </p:nvPr>
        </p:nvSpPr>
        <p:spPr bwMode="auto">
          <a:xfrm>
            <a:off x="0" y="0"/>
            <a:ext cx="3657600" cy="465138"/>
          </a:xfrm>
          <a:prstGeom prst="rect">
            <a:avLst/>
          </a:prstGeom>
          <a:noFill/>
          <a:ln w="9525">
            <a:noFill/>
            <a:miter lim="800000"/>
            <a:headEnd/>
            <a:tailEnd/>
          </a:ln>
          <a:effectLst/>
        </p:spPr>
        <p:txBody>
          <a:bodyPr vert="horz" wrap="square" lIns="92301" tIns="46150" rIns="92301" bIns="46150" numCol="1" anchor="t" anchorCtr="0" compatLnSpc="1">
            <a:prstTxWarp prst="textNoShape">
              <a:avLst/>
            </a:prstTxWarp>
          </a:bodyPr>
          <a:lstStyle>
            <a:lvl1pPr algn="l" defTabSz="923041" eaLnBrk="0" hangingPunct="0">
              <a:lnSpc>
                <a:spcPct val="100000"/>
              </a:lnSpc>
              <a:defRPr sz="1200" i="0">
                <a:solidFill>
                  <a:schemeClr val="tx1"/>
                </a:solidFill>
                <a:effectLst/>
              </a:defRPr>
            </a:lvl1pPr>
          </a:lstStyle>
          <a:p>
            <a:pPr>
              <a:defRPr/>
            </a:pPr>
            <a:endParaRPr lang="pt-BR"/>
          </a:p>
        </p:txBody>
      </p:sp>
      <p:sp>
        <p:nvSpPr>
          <p:cNvPr id="15363" name="Rectangle 3"/>
          <p:cNvSpPr>
            <a:spLocks noGrp="1" noChangeArrowheads="1"/>
          </p:cNvSpPr>
          <p:nvPr>
            <p:ph type="dt" idx="1"/>
          </p:nvPr>
        </p:nvSpPr>
        <p:spPr bwMode="auto">
          <a:xfrm>
            <a:off x="3886200" y="0"/>
            <a:ext cx="2971800" cy="465138"/>
          </a:xfrm>
          <a:prstGeom prst="rect">
            <a:avLst/>
          </a:prstGeom>
          <a:noFill/>
          <a:ln w="9525">
            <a:noFill/>
            <a:miter lim="800000"/>
            <a:headEnd/>
            <a:tailEnd/>
          </a:ln>
          <a:effectLst/>
        </p:spPr>
        <p:txBody>
          <a:bodyPr vert="horz" wrap="square" lIns="92301" tIns="46150" rIns="92301" bIns="46150" numCol="1" anchor="t" anchorCtr="0" compatLnSpc="1">
            <a:prstTxWarp prst="textNoShape">
              <a:avLst/>
            </a:prstTxWarp>
          </a:bodyPr>
          <a:lstStyle>
            <a:lvl1pPr algn="r" defTabSz="923041" eaLnBrk="0" hangingPunct="0">
              <a:lnSpc>
                <a:spcPct val="100000"/>
              </a:lnSpc>
              <a:defRPr sz="1200" i="0">
                <a:solidFill>
                  <a:schemeClr val="tx1"/>
                </a:solidFill>
                <a:effectLst/>
              </a:defRPr>
            </a:lvl1pPr>
          </a:lstStyle>
          <a:p>
            <a:pPr>
              <a:defRPr/>
            </a:pPr>
            <a:endParaRPr lang="pt-BR"/>
          </a:p>
        </p:txBody>
      </p:sp>
      <p:sp>
        <p:nvSpPr>
          <p:cNvPr id="26628" name="Rectangle 4"/>
          <p:cNvSpPr>
            <a:spLocks noGrp="1" noRot="1" noChangeAspect="1" noChangeArrowheads="1" noTextEdit="1"/>
          </p:cNvSpPr>
          <p:nvPr>
            <p:ph type="sldImg" idx="2"/>
          </p:nvPr>
        </p:nvSpPr>
        <p:spPr bwMode="auto">
          <a:xfrm>
            <a:off x="1104900" y="696913"/>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365" name="Rectangle 5"/>
          <p:cNvSpPr>
            <a:spLocks noGrp="1" noChangeArrowheads="1"/>
          </p:cNvSpPr>
          <p:nvPr>
            <p:ph type="body" sz="quarter" idx="3"/>
          </p:nvPr>
        </p:nvSpPr>
        <p:spPr bwMode="auto">
          <a:xfrm>
            <a:off x="914400" y="4416425"/>
            <a:ext cx="5029200" cy="4183063"/>
          </a:xfrm>
          <a:prstGeom prst="rect">
            <a:avLst/>
          </a:prstGeom>
          <a:noFill/>
          <a:ln w="9525">
            <a:noFill/>
            <a:miter lim="800000"/>
            <a:headEnd/>
            <a:tailEnd/>
          </a:ln>
          <a:effectLst/>
        </p:spPr>
        <p:txBody>
          <a:bodyPr vert="horz" wrap="square" lIns="92301" tIns="46150" rIns="92301" bIns="46150" numCol="1" anchor="t" anchorCtr="0" compatLnSpc="1">
            <a:prstTxWarp prst="textNoShape">
              <a:avLst/>
            </a:prstTxWarp>
          </a:bodyPr>
          <a:lstStyle/>
          <a:p>
            <a:pPr lvl="0"/>
            <a:r>
              <a:rPr lang="pt-BR" noProof="0" smtClean="0"/>
              <a:t>Clique para editar os estilos do texto mestre</a:t>
            </a:r>
          </a:p>
          <a:p>
            <a:pPr lvl="1"/>
            <a:r>
              <a:rPr lang="pt-BR" noProof="0" smtClean="0"/>
              <a:t>Segundo nível</a:t>
            </a:r>
          </a:p>
          <a:p>
            <a:pPr lvl="2"/>
            <a:r>
              <a:rPr lang="pt-BR" noProof="0" smtClean="0"/>
              <a:t>Terceiro nível</a:t>
            </a:r>
          </a:p>
          <a:p>
            <a:pPr lvl="3"/>
            <a:r>
              <a:rPr lang="pt-BR" noProof="0" smtClean="0"/>
              <a:t>Quarto nível</a:t>
            </a:r>
          </a:p>
          <a:p>
            <a:pPr lvl="4"/>
            <a:r>
              <a:rPr lang="pt-BR" noProof="0" smtClean="0"/>
              <a:t>Quinto nível</a:t>
            </a:r>
          </a:p>
        </p:txBody>
      </p:sp>
      <p:sp>
        <p:nvSpPr>
          <p:cNvPr id="15366" name="Rectangle 6"/>
          <p:cNvSpPr>
            <a:spLocks noGrp="1" noChangeArrowheads="1"/>
          </p:cNvSpPr>
          <p:nvPr>
            <p:ph type="ftr" sz="quarter" idx="4"/>
          </p:nvPr>
        </p:nvSpPr>
        <p:spPr bwMode="auto">
          <a:xfrm>
            <a:off x="0" y="8831263"/>
            <a:ext cx="2971800" cy="465137"/>
          </a:xfrm>
          <a:prstGeom prst="rect">
            <a:avLst/>
          </a:prstGeom>
          <a:noFill/>
          <a:ln w="9525">
            <a:noFill/>
            <a:miter lim="800000"/>
            <a:headEnd/>
            <a:tailEnd/>
          </a:ln>
          <a:effectLst/>
        </p:spPr>
        <p:txBody>
          <a:bodyPr vert="horz" wrap="square" lIns="92301" tIns="46150" rIns="92301" bIns="46150" numCol="1" anchor="b" anchorCtr="0" compatLnSpc="1">
            <a:prstTxWarp prst="textNoShape">
              <a:avLst/>
            </a:prstTxWarp>
          </a:bodyPr>
          <a:lstStyle>
            <a:lvl1pPr algn="l" defTabSz="923041" eaLnBrk="0" hangingPunct="0">
              <a:lnSpc>
                <a:spcPct val="100000"/>
              </a:lnSpc>
              <a:defRPr sz="1200" i="0">
                <a:solidFill>
                  <a:schemeClr val="tx1"/>
                </a:solidFill>
                <a:effectLst/>
              </a:defRPr>
            </a:lvl1pPr>
          </a:lstStyle>
          <a:p>
            <a:pPr>
              <a:defRPr/>
            </a:pPr>
            <a:endParaRPr lang="pt-BR"/>
          </a:p>
        </p:txBody>
      </p:sp>
      <p:sp>
        <p:nvSpPr>
          <p:cNvPr id="15367" name="Rectangle 7"/>
          <p:cNvSpPr>
            <a:spLocks noGrp="1" noChangeArrowheads="1"/>
          </p:cNvSpPr>
          <p:nvPr>
            <p:ph type="sldNum" sz="quarter" idx="5"/>
          </p:nvPr>
        </p:nvSpPr>
        <p:spPr bwMode="auto">
          <a:xfrm>
            <a:off x="3886200" y="8831263"/>
            <a:ext cx="2971800" cy="465137"/>
          </a:xfrm>
          <a:prstGeom prst="rect">
            <a:avLst/>
          </a:prstGeom>
          <a:noFill/>
          <a:ln w="9525">
            <a:noFill/>
            <a:miter lim="800000"/>
            <a:headEnd/>
            <a:tailEnd/>
          </a:ln>
          <a:effectLst/>
        </p:spPr>
        <p:txBody>
          <a:bodyPr vert="horz" wrap="square" lIns="92301" tIns="46150" rIns="92301" bIns="46150" numCol="1" anchor="b" anchorCtr="0" compatLnSpc="1">
            <a:prstTxWarp prst="textNoShape">
              <a:avLst/>
            </a:prstTxWarp>
          </a:bodyPr>
          <a:lstStyle>
            <a:lvl1pPr algn="r" defTabSz="923041" eaLnBrk="0" hangingPunct="0">
              <a:lnSpc>
                <a:spcPct val="100000"/>
              </a:lnSpc>
              <a:defRPr sz="1200" i="0">
                <a:solidFill>
                  <a:schemeClr val="tx1"/>
                </a:solidFill>
                <a:effectLst/>
              </a:defRPr>
            </a:lvl1pPr>
          </a:lstStyle>
          <a:p>
            <a:pPr>
              <a:defRPr/>
            </a:pPr>
            <a:fld id="{C4135345-976F-42CF-BEF9-9F2C7895952C}" type="slidenum">
              <a:rPr lang="pt-BR"/>
              <a:pPr>
                <a:defRPr/>
              </a:pPr>
              <a:t>‹nº›</a:t>
            </a:fld>
            <a:endParaRPr lang="pt-BR"/>
          </a:p>
        </p:txBody>
      </p:sp>
    </p:spTree>
    <p:extLst>
      <p:ext uri="{BB962C8B-B14F-4D97-AF65-F5344CB8AC3E}">
        <p14:creationId xmlns:p14="http://schemas.microsoft.com/office/powerpoint/2010/main" val="1884001804"/>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Espaço Reservado para Imagem de Slide 1"/>
          <p:cNvSpPr>
            <a:spLocks noGrp="1" noRot="1" noChangeAspect="1" noTextEdit="1"/>
          </p:cNvSpPr>
          <p:nvPr>
            <p:ph type="sldImg"/>
          </p:nvPr>
        </p:nvSpPr>
        <p:spPr>
          <a:ln/>
        </p:spPr>
      </p:sp>
      <p:sp>
        <p:nvSpPr>
          <p:cNvPr id="27651"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27652"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27653"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20547858-7587-4507-B74A-55823FF38467}" type="slidenum">
              <a:rPr lang="pt-BR" altLang="en-US" sz="1200" i="0" smtClean="0">
                <a:solidFill>
                  <a:schemeClr val="tx1"/>
                </a:solidFill>
              </a:rPr>
              <a:pPr/>
              <a:t>1</a:t>
            </a:fld>
            <a:endParaRPr lang="pt-BR" altLang="en-US" sz="1200" i="0" smtClean="0">
              <a:solidFill>
                <a:schemeClr val="tx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Espaço Reservado para Imagem de Slide 1"/>
          <p:cNvSpPr>
            <a:spLocks noGrp="1" noRot="1" noChangeAspect="1" noTextEdit="1"/>
          </p:cNvSpPr>
          <p:nvPr>
            <p:ph type="sldImg"/>
          </p:nvPr>
        </p:nvSpPr>
        <p:spPr>
          <a:ln/>
        </p:spPr>
      </p:sp>
      <p:sp>
        <p:nvSpPr>
          <p:cNvPr id="36867"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36868"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6869"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A7281852-1452-40E9-AE34-4AD0BD93F909}" type="slidenum">
              <a:rPr lang="pt-BR" altLang="en-US" sz="1200" i="0" smtClean="0">
                <a:solidFill>
                  <a:schemeClr val="tx1"/>
                </a:solidFill>
              </a:rPr>
              <a:pPr/>
              <a:t>10</a:t>
            </a:fld>
            <a:endParaRPr lang="pt-BR" altLang="en-US" sz="1200" i="0" smtClean="0">
              <a:solidFill>
                <a:schemeClr val="tx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Espaço Reservado para Imagem de Slide 1"/>
          <p:cNvSpPr>
            <a:spLocks noGrp="1" noRot="1" noChangeAspect="1" noTextEdit="1"/>
          </p:cNvSpPr>
          <p:nvPr>
            <p:ph type="sldImg"/>
          </p:nvPr>
        </p:nvSpPr>
        <p:spPr>
          <a:ln/>
        </p:spPr>
      </p:sp>
      <p:sp>
        <p:nvSpPr>
          <p:cNvPr id="37891"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37892"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7893"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0E807A30-10F3-4CB9-9A56-1C790D5CAFB4}" type="slidenum">
              <a:rPr lang="pt-BR" altLang="en-US" sz="1200" i="0" smtClean="0">
                <a:solidFill>
                  <a:schemeClr val="tx1"/>
                </a:solidFill>
              </a:rPr>
              <a:pPr/>
              <a:t>11</a:t>
            </a:fld>
            <a:endParaRPr lang="pt-BR" altLang="en-US" sz="1200" i="0" smtClean="0">
              <a:solidFill>
                <a:schemeClr val="tx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Espaço Reservado para Imagem de Slide 1"/>
          <p:cNvSpPr>
            <a:spLocks noGrp="1" noRot="1" noChangeAspect="1" noTextEdit="1"/>
          </p:cNvSpPr>
          <p:nvPr>
            <p:ph type="sldImg"/>
          </p:nvPr>
        </p:nvSpPr>
        <p:spPr>
          <a:ln/>
        </p:spPr>
      </p:sp>
      <p:sp>
        <p:nvSpPr>
          <p:cNvPr id="38915"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8916"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8917"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A71338F6-9AEC-4499-90CC-6697DCE65106}" type="slidenum">
              <a:rPr lang="pt-BR" altLang="en-US" sz="1200" i="0" smtClean="0">
                <a:solidFill>
                  <a:schemeClr val="tx1"/>
                </a:solidFill>
              </a:rPr>
              <a:pPr/>
              <a:t>12</a:t>
            </a:fld>
            <a:endParaRPr lang="pt-BR" altLang="en-US" sz="1200" i="0" smtClean="0">
              <a:solidFill>
                <a:schemeClr val="tx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Espaço Reservado para Imagem de Slide 1"/>
          <p:cNvSpPr>
            <a:spLocks noGrp="1" noRot="1" noChangeAspect="1" noTextEdit="1"/>
          </p:cNvSpPr>
          <p:nvPr>
            <p:ph type="sldImg"/>
          </p:nvPr>
        </p:nvSpPr>
        <p:spPr>
          <a:ln/>
        </p:spPr>
      </p:sp>
      <p:sp>
        <p:nvSpPr>
          <p:cNvPr id="39939"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39940"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9941"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E5CBC743-435D-470E-A6BE-545CA075376D}" type="slidenum">
              <a:rPr lang="pt-BR" altLang="en-US" sz="1200" i="0" smtClean="0">
                <a:solidFill>
                  <a:schemeClr val="tx1"/>
                </a:solidFill>
              </a:rPr>
              <a:pPr/>
              <a:t>13</a:t>
            </a:fld>
            <a:endParaRPr lang="pt-BR" altLang="en-US" sz="1200" i="0" smtClean="0">
              <a:solidFill>
                <a:schemeClr val="tx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Espaço Reservado para Imagem de Slide 1"/>
          <p:cNvSpPr>
            <a:spLocks noGrp="1" noRot="1" noChangeAspect="1" noTextEdit="1"/>
          </p:cNvSpPr>
          <p:nvPr>
            <p:ph type="sldImg"/>
          </p:nvPr>
        </p:nvSpPr>
        <p:spPr>
          <a:ln/>
        </p:spPr>
      </p:sp>
      <p:sp>
        <p:nvSpPr>
          <p:cNvPr id="40963"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40964"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40965"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03F8BFBD-067B-4765-92B7-FC84101FB8D2}" type="slidenum">
              <a:rPr lang="pt-BR" altLang="en-US" sz="1200" i="0" smtClean="0">
                <a:solidFill>
                  <a:schemeClr val="tx1"/>
                </a:solidFill>
              </a:rPr>
              <a:pPr/>
              <a:t>14</a:t>
            </a:fld>
            <a:endParaRPr lang="pt-BR" altLang="en-US" sz="1200" i="0" smtClean="0">
              <a:solidFill>
                <a:schemeClr val="tx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Espaço Reservado para Imagem de Slide 1"/>
          <p:cNvSpPr>
            <a:spLocks noGrp="1" noRot="1" noChangeAspect="1" noTextEdit="1"/>
          </p:cNvSpPr>
          <p:nvPr>
            <p:ph type="sldImg"/>
          </p:nvPr>
        </p:nvSpPr>
        <p:spPr>
          <a:ln/>
        </p:spPr>
      </p:sp>
      <p:sp>
        <p:nvSpPr>
          <p:cNvPr id="41987"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41988"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41989"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FE906611-C6BA-43AF-92DA-D5C1F870A4C4}" type="slidenum">
              <a:rPr lang="pt-BR" altLang="en-US" sz="1200" i="0" smtClean="0">
                <a:solidFill>
                  <a:schemeClr val="tx1"/>
                </a:solidFill>
              </a:rPr>
              <a:pPr/>
              <a:t>15</a:t>
            </a:fld>
            <a:endParaRPr lang="pt-BR" altLang="en-US" sz="1200" i="0" smtClean="0">
              <a:solidFill>
                <a:schemeClr val="tx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Espaço Reservado para Imagem de Slide 1"/>
          <p:cNvSpPr>
            <a:spLocks noGrp="1" noRot="1" noChangeAspect="1" noTextEdit="1"/>
          </p:cNvSpPr>
          <p:nvPr>
            <p:ph type="sldImg"/>
          </p:nvPr>
        </p:nvSpPr>
        <p:spPr>
          <a:ln/>
        </p:spPr>
      </p:sp>
      <p:sp>
        <p:nvSpPr>
          <p:cNvPr id="43011"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43012"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43013"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6097729C-6A37-484A-A817-6A8B7E3B0787}" type="slidenum">
              <a:rPr lang="pt-BR" altLang="en-US" sz="1200" i="0" smtClean="0">
                <a:solidFill>
                  <a:schemeClr val="tx1"/>
                </a:solidFill>
              </a:rPr>
              <a:pPr/>
              <a:t>16</a:t>
            </a:fld>
            <a:endParaRPr lang="pt-BR" altLang="en-US" sz="1200" i="0" smtClean="0">
              <a:solidFill>
                <a:schemeClr val="tx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Espaço Reservado para Imagem de Slide 1"/>
          <p:cNvSpPr>
            <a:spLocks noGrp="1" noRot="1" noChangeAspect="1" noTextEdit="1"/>
          </p:cNvSpPr>
          <p:nvPr>
            <p:ph type="sldImg"/>
          </p:nvPr>
        </p:nvSpPr>
        <p:spPr>
          <a:ln/>
        </p:spPr>
      </p:sp>
      <p:sp>
        <p:nvSpPr>
          <p:cNvPr id="44035"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44036"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44037"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89B0DDE5-F734-41B3-8B6A-A1E62EDF63EE}" type="slidenum">
              <a:rPr lang="pt-BR" altLang="en-US" sz="1200" i="0" smtClean="0">
                <a:solidFill>
                  <a:schemeClr val="tx1"/>
                </a:solidFill>
              </a:rPr>
              <a:pPr/>
              <a:t>17</a:t>
            </a:fld>
            <a:endParaRPr lang="pt-BR" altLang="en-US" sz="1200" i="0" smtClean="0">
              <a:solidFill>
                <a:schemeClr val="tx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Espaço Reservado para Imagem de Slide 1"/>
          <p:cNvSpPr>
            <a:spLocks noGrp="1" noRot="1" noChangeAspect="1" noTextEdit="1"/>
          </p:cNvSpPr>
          <p:nvPr>
            <p:ph type="sldImg"/>
          </p:nvPr>
        </p:nvSpPr>
        <p:spPr>
          <a:ln/>
        </p:spPr>
      </p:sp>
      <p:sp>
        <p:nvSpPr>
          <p:cNvPr id="45059"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5060"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45061"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A07C019E-641E-47A1-A7AE-90BA8BAB50EB}" type="slidenum">
              <a:rPr lang="pt-BR" altLang="en-US" sz="1200" i="0" smtClean="0">
                <a:solidFill>
                  <a:schemeClr val="tx1"/>
                </a:solidFill>
              </a:rPr>
              <a:pPr/>
              <a:t>18</a:t>
            </a:fld>
            <a:endParaRPr lang="pt-BR" altLang="en-US" sz="1200" i="0" smtClean="0">
              <a:solidFill>
                <a:schemeClr val="tx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Espaço Reservado para Imagem de Slide 1"/>
          <p:cNvSpPr>
            <a:spLocks noGrp="1" noRot="1" noChangeAspect="1" noTextEdit="1"/>
          </p:cNvSpPr>
          <p:nvPr>
            <p:ph type="sldImg"/>
          </p:nvPr>
        </p:nvSpPr>
        <p:spPr>
          <a:ln/>
        </p:spPr>
      </p:sp>
      <p:sp>
        <p:nvSpPr>
          <p:cNvPr id="46083"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46084"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46085"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AEB12BD8-1943-4DE6-A7F1-5B2FC5C889CC}" type="slidenum">
              <a:rPr lang="pt-BR" altLang="en-US" sz="1200" i="0" smtClean="0">
                <a:solidFill>
                  <a:schemeClr val="tx1"/>
                </a:solidFill>
              </a:rPr>
              <a:pPr/>
              <a:t>19</a:t>
            </a:fld>
            <a:endParaRPr lang="pt-BR" altLang="en-US" sz="1200" i="0" smtClean="0">
              <a:solidFill>
                <a:schemeClr val="tx1"/>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Espaço Reservado para Imagem de Slide 1"/>
          <p:cNvSpPr>
            <a:spLocks noGrp="1" noRot="1" noChangeAspect="1" noTextEdit="1"/>
          </p:cNvSpPr>
          <p:nvPr>
            <p:ph type="sldImg"/>
          </p:nvPr>
        </p:nvSpPr>
        <p:spPr>
          <a:ln/>
        </p:spPr>
      </p:sp>
      <p:sp>
        <p:nvSpPr>
          <p:cNvPr id="28675"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28676"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28677"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058EB3D3-F30D-40A4-B6DE-2C7ED60B84CB}" type="slidenum">
              <a:rPr lang="pt-BR" altLang="en-US" sz="1200" i="0" smtClean="0">
                <a:solidFill>
                  <a:schemeClr val="tx1"/>
                </a:solidFill>
              </a:rPr>
              <a:pPr/>
              <a:t>2</a:t>
            </a:fld>
            <a:endParaRPr lang="pt-BR" altLang="en-US" sz="1200" i="0" smtClean="0">
              <a:solidFill>
                <a:schemeClr val="tx1"/>
              </a:solidFil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Espaço Reservado para Imagem de Slide 1"/>
          <p:cNvSpPr>
            <a:spLocks noGrp="1" noRot="1" noChangeAspect="1" noTextEdit="1"/>
          </p:cNvSpPr>
          <p:nvPr>
            <p:ph type="sldImg"/>
          </p:nvPr>
        </p:nvSpPr>
        <p:spPr>
          <a:ln/>
        </p:spPr>
      </p:sp>
      <p:sp>
        <p:nvSpPr>
          <p:cNvPr id="47107"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smtClean="0"/>
          </a:p>
        </p:txBody>
      </p:sp>
      <p:sp>
        <p:nvSpPr>
          <p:cNvPr id="47108"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47109"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A42BAE9A-EFAC-4CF4-A119-4BF2113F6373}" type="slidenum">
              <a:rPr lang="pt-BR" altLang="en-US" sz="1200" i="0" smtClean="0">
                <a:solidFill>
                  <a:schemeClr val="tx1"/>
                </a:solidFill>
              </a:rPr>
              <a:pPr/>
              <a:t>20</a:t>
            </a:fld>
            <a:endParaRPr lang="pt-BR" altLang="en-US" sz="1200" i="0" smtClean="0">
              <a:solidFill>
                <a:schemeClr val="tx1"/>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Espaço Reservado para Imagem de Slide 1"/>
          <p:cNvSpPr>
            <a:spLocks noGrp="1" noRot="1" noChangeAspect="1" noTextEdit="1"/>
          </p:cNvSpPr>
          <p:nvPr>
            <p:ph type="sldImg"/>
          </p:nvPr>
        </p:nvSpPr>
        <p:spPr>
          <a:ln/>
        </p:spPr>
      </p:sp>
      <p:sp>
        <p:nvSpPr>
          <p:cNvPr id="48131"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48132"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48133"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4B5043B9-0054-4637-BA68-7B90B2DD8A68}" type="slidenum">
              <a:rPr lang="pt-BR" altLang="en-US" sz="1200" i="0" smtClean="0">
                <a:solidFill>
                  <a:schemeClr val="tx1"/>
                </a:solidFill>
              </a:rPr>
              <a:pPr/>
              <a:t>21</a:t>
            </a:fld>
            <a:endParaRPr lang="pt-BR" altLang="en-US" sz="1200" i="0" smtClean="0">
              <a:solidFill>
                <a:schemeClr val="tx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Espaço Reservado para Imagem de Slide 1"/>
          <p:cNvSpPr>
            <a:spLocks noGrp="1" noRot="1" noChangeAspect="1" noTextEdit="1"/>
          </p:cNvSpPr>
          <p:nvPr>
            <p:ph type="sldImg"/>
          </p:nvPr>
        </p:nvSpPr>
        <p:spPr>
          <a:ln/>
        </p:spPr>
      </p:sp>
      <p:sp>
        <p:nvSpPr>
          <p:cNvPr id="49155"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49156"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49157"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1A29A18A-86DF-4860-8F9D-0517F290AFB2}" type="slidenum">
              <a:rPr lang="pt-BR" altLang="en-US" sz="1200" i="0" smtClean="0">
                <a:solidFill>
                  <a:schemeClr val="tx1"/>
                </a:solidFill>
              </a:rPr>
              <a:pPr/>
              <a:t>22</a:t>
            </a:fld>
            <a:endParaRPr lang="pt-BR" altLang="en-US" sz="1200" i="0" smtClean="0">
              <a:solidFill>
                <a:schemeClr val="tx1"/>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Espaço Reservado para Imagem de Slide 1"/>
          <p:cNvSpPr>
            <a:spLocks noGrp="1" noRot="1" noChangeAspect="1" noTextEdit="1"/>
          </p:cNvSpPr>
          <p:nvPr>
            <p:ph type="sldImg"/>
          </p:nvPr>
        </p:nvSpPr>
        <p:spPr>
          <a:ln/>
        </p:spPr>
      </p:sp>
      <p:sp>
        <p:nvSpPr>
          <p:cNvPr id="29699"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29700"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29701"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03ED738F-F166-4E69-9F79-EC810271D884}" type="slidenum">
              <a:rPr lang="pt-BR" altLang="en-US" sz="1200" i="0" smtClean="0">
                <a:solidFill>
                  <a:schemeClr val="tx1"/>
                </a:solidFill>
              </a:rPr>
              <a:pPr/>
              <a:t>3</a:t>
            </a:fld>
            <a:endParaRPr lang="pt-BR" altLang="en-US" sz="1200" i="0" smtClean="0">
              <a:solidFill>
                <a:schemeClr val="tx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Espaço Reservado para Imagem de Slide 1"/>
          <p:cNvSpPr>
            <a:spLocks noGrp="1" noRot="1" noChangeAspect="1" noTextEdit="1"/>
          </p:cNvSpPr>
          <p:nvPr>
            <p:ph type="sldImg"/>
          </p:nvPr>
        </p:nvSpPr>
        <p:spPr>
          <a:ln/>
        </p:spPr>
      </p:sp>
      <p:sp>
        <p:nvSpPr>
          <p:cNvPr id="30723"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30724"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0725"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23F2B515-973F-4D04-AAAE-E33EE60C5EBC}" type="slidenum">
              <a:rPr lang="pt-BR" altLang="en-US" sz="1200" i="0" smtClean="0">
                <a:solidFill>
                  <a:schemeClr val="tx1"/>
                </a:solidFill>
              </a:rPr>
              <a:pPr/>
              <a:t>4</a:t>
            </a:fld>
            <a:endParaRPr lang="pt-BR" altLang="en-US" sz="1200" i="0" smtClean="0">
              <a:solidFill>
                <a:schemeClr val="tx1"/>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Espaço Reservado para Imagem de Slide 1"/>
          <p:cNvSpPr>
            <a:spLocks noGrp="1" noRot="1" noChangeAspect="1" noTextEdit="1"/>
          </p:cNvSpPr>
          <p:nvPr>
            <p:ph type="sldImg"/>
          </p:nvPr>
        </p:nvSpPr>
        <p:spPr>
          <a:ln/>
        </p:spPr>
      </p:sp>
      <p:sp>
        <p:nvSpPr>
          <p:cNvPr id="31747"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31748"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1749"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3E82CAEF-6F50-4997-8A5A-1B51D4ADC54B}" type="slidenum">
              <a:rPr lang="pt-BR" altLang="en-US" sz="1200" i="0" smtClean="0">
                <a:solidFill>
                  <a:schemeClr val="tx1"/>
                </a:solidFill>
              </a:rPr>
              <a:pPr/>
              <a:t>5</a:t>
            </a:fld>
            <a:endParaRPr lang="pt-BR" altLang="en-US" sz="1200" i="0" smtClean="0">
              <a:solidFill>
                <a:schemeClr val="tx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Espaço Reservado para Imagem de Slide 1"/>
          <p:cNvSpPr>
            <a:spLocks noGrp="1" noRot="1" noChangeAspect="1" noTextEdit="1"/>
          </p:cNvSpPr>
          <p:nvPr>
            <p:ph type="sldImg"/>
          </p:nvPr>
        </p:nvSpPr>
        <p:spPr>
          <a:ln/>
        </p:spPr>
      </p:sp>
      <p:sp>
        <p:nvSpPr>
          <p:cNvPr id="32771"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32772"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2773"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42E18EC7-EF16-478F-A2DA-A3C07CDBC9E8}" type="slidenum">
              <a:rPr lang="pt-BR" altLang="en-US" sz="1200" i="0" smtClean="0">
                <a:solidFill>
                  <a:schemeClr val="tx1"/>
                </a:solidFill>
              </a:rPr>
              <a:pPr/>
              <a:t>6</a:t>
            </a:fld>
            <a:endParaRPr lang="pt-BR" altLang="en-US" sz="1200" i="0" smtClean="0">
              <a:solidFill>
                <a:schemeClr val="tx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Espaço Reservado para Imagem de Slide 1"/>
          <p:cNvSpPr>
            <a:spLocks noGrp="1" noRot="1" noChangeAspect="1" noTextEdit="1"/>
          </p:cNvSpPr>
          <p:nvPr>
            <p:ph type="sldImg"/>
          </p:nvPr>
        </p:nvSpPr>
        <p:spPr>
          <a:ln/>
        </p:spPr>
      </p:sp>
      <p:sp>
        <p:nvSpPr>
          <p:cNvPr id="33795"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33796"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3797"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7A349FBD-B29F-4181-B503-A97328CACAF4}" type="slidenum">
              <a:rPr lang="pt-BR" altLang="en-US" sz="1200" i="0" smtClean="0">
                <a:solidFill>
                  <a:schemeClr val="tx1"/>
                </a:solidFill>
              </a:rPr>
              <a:pPr/>
              <a:t>7</a:t>
            </a:fld>
            <a:endParaRPr lang="pt-BR" altLang="en-US" sz="1200" i="0" smtClean="0">
              <a:solidFill>
                <a:schemeClr val="tx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Espaço Reservado para Imagem de Slide 1"/>
          <p:cNvSpPr>
            <a:spLocks noGrp="1" noRot="1" noChangeAspect="1" noTextEdit="1"/>
          </p:cNvSpPr>
          <p:nvPr>
            <p:ph type="sldImg"/>
          </p:nvPr>
        </p:nvSpPr>
        <p:spPr>
          <a:ln/>
        </p:spPr>
      </p:sp>
      <p:sp>
        <p:nvSpPr>
          <p:cNvPr id="34819"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34820"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4821"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ECED8F49-00ED-4D48-8EB4-B25ACC0A990E}" type="slidenum">
              <a:rPr lang="pt-BR" altLang="en-US" sz="1200" i="0" smtClean="0">
                <a:solidFill>
                  <a:schemeClr val="tx1"/>
                </a:solidFill>
              </a:rPr>
              <a:pPr/>
              <a:t>8</a:t>
            </a:fld>
            <a:endParaRPr lang="pt-BR" altLang="en-US" sz="1200" i="0" smtClean="0">
              <a:solidFill>
                <a:schemeClr val="tx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Espaço Reservado para Imagem de Slide 1"/>
          <p:cNvSpPr>
            <a:spLocks noGrp="1" noRot="1" noChangeAspect="1" noTextEdit="1"/>
          </p:cNvSpPr>
          <p:nvPr>
            <p:ph type="sldImg"/>
          </p:nvPr>
        </p:nvSpPr>
        <p:spPr>
          <a:ln/>
        </p:spPr>
      </p:sp>
      <p:sp>
        <p:nvSpPr>
          <p:cNvPr id="35843" name="Espaço Reservado para Anotaçõ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pt-BR" altLang="en-US" smtClean="0"/>
          </a:p>
        </p:txBody>
      </p:sp>
      <p:sp>
        <p:nvSpPr>
          <p:cNvPr id="35844" name="Espaço Reservado para Rodapé 3"/>
          <p:cNvSpPr>
            <a:spLocks noGrp="1"/>
          </p:cNvSpPr>
          <p:nvPr>
            <p:ph type="ftr" sz="quarter" idx="4"/>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endParaRPr lang="pt-BR" altLang="en-US" sz="1200" i="0" smtClean="0">
              <a:solidFill>
                <a:schemeClr val="tx1"/>
              </a:solidFill>
            </a:endParaRPr>
          </a:p>
        </p:txBody>
      </p:sp>
      <p:sp>
        <p:nvSpPr>
          <p:cNvPr id="35845" name="Espaço Reservado para Número de Slide 4"/>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2338" eaLnBrk="0" hangingPunct="0">
              <a:defRPr sz="3200" i="1">
                <a:solidFill>
                  <a:srgbClr val="FFFFFF"/>
                </a:solidFill>
                <a:latin typeface="Times New Roman" pitchFamily="18" charset="0"/>
              </a:defRPr>
            </a:lvl1pPr>
            <a:lvl2pPr marL="742950" indent="-285750" defTabSz="922338" eaLnBrk="0" hangingPunct="0">
              <a:defRPr sz="3200" i="1">
                <a:solidFill>
                  <a:srgbClr val="FFFFFF"/>
                </a:solidFill>
                <a:latin typeface="Times New Roman" pitchFamily="18" charset="0"/>
              </a:defRPr>
            </a:lvl2pPr>
            <a:lvl3pPr marL="1143000" indent="-228600" defTabSz="922338" eaLnBrk="0" hangingPunct="0">
              <a:defRPr sz="3200" i="1">
                <a:solidFill>
                  <a:srgbClr val="FFFFFF"/>
                </a:solidFill>
                <a:latin typeface="Times New Roman" pitchFamily="18" charset="0"/>
              </a:defRPr>
            </a:lvl3pPr>
            <a:lvl4pPr marL="1600200" indent="-228600" defTabSz="922338" eaLnBrk="0" hangingPunct="0">
              <a:defRPr sz="3200" i="1">
                <a:solidFill>
                  <a:srgbClr val="FFFFFF"/>
                </a:solidFill>
                <a:latin typeface="Times New Roman" pitchFamily="18" charset="0"/>
              </a:defRPr>
            </a:lvl4pPr>
            <a:lvl5pPr marL="2057400" indent="-228600" defTabSz="922338" eaLnBrk="0" hangingPunct="0">
              <a:defRPr sz="3200" i="1">
                <a:solidFill>
                  <a:srgbClr val="FFFFFF"/>
                </a:solidFill>
                <a:latin typeface="Times New Roman" pitchFamily="18" charset="0"/>
              </a:defRPr>
            </a:lvl5pPr>
            <a:lvl6pPr marL="25146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6pPr>
            <a:lvl7pPr marL="29718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7pPr>
            <a:lvl8pPr marL="34290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8pPr>
            <a:lvl9pPr marL="3886200" indent="-228600" algn="ctr" defTabSz="922338" eaLnBrk="0" fontAlgn="base" hangingPunct="0">
              <a:lnSpc>
                <a:spcPct val="80000"/>
              </a:lnSpc>
              <a:spcBef>
                <a:spcPct val="0"/>
              </a:spcBef>
              <a:spcAft>
                <a:spcPct val="0"/>
              </a:spcAft>
              <a:defRPr sz="3200" i="1">
                <a:solidFill>
                  <a:srgbClr val="FFFFFF"/>
                </a:solidFill>
                <a:latin typeface="Times New Roman" pitchFamily="18" charset="0"/>
              </a:defRPr>
            </a:lvl9pPr>
          </a:lstStyle>
          <a:p>
            <a:fld id="{7A78DF7B-305C-457D-A373-1F2EFA7D87D9}" type="slidenum">
              <a:rPr lang="pt-BR" altLang="en-US" sz="1200" i="0" smtClean="0">
                <a:solidFill>
                  <a:schemeClr val="tx1"/>
                </a:solidFill>
              </a:rPr>
              <a:pPr/>
              <a:t>9</a:t>
            </a:fld>
            <a:endParaRPr lang="pt-BR" altLang="en-US" sz="1200" i="0" smtClean="0">
              <a:solidFill>
                <a:schemeClr val="tx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pic>
        <p:nvPicPr>
          <p:cNvPr id="4" name="Picture 9"/>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938"/>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6" name="Rectangle 4"/>
          <p:cNvSpPr>
            <a:spLocks noGrp="1" noChangeArrowheads="1"/>
          </p:cNvSpPr>
          <p:nvPr>
            <p:ph type="ctrTitle" sz="quarter"/>
          </p:nvPr>
        </p:nvSpPr>
        <p:spPr bwMode="gray">
          <a:xfrm>
            <a:off x="1439863" y="2889250"/>
            <a:ext cx="6399212" cy="1223963"/>
          </a:xfrm>
        </p:spPr>
        <p:txBody>
          <a:bodyPr anchor="b"/>
          <a:lstStyle>
            <a:lvl1pPr>
              <a:lnSpc>
                <a:spcPct val="80000"/>
              </a:lnSpc>
              <a:defRPr i="0"/>
            </a:lvl1pPr>
          </a:lstStyle>
          <a:p>
            <a:r>
              <a:rPr lang="pt-BR"/>
              <a:t>Clique para editar o título da apresentação</a:t>
            </a:r>
          </a:p>
        </p:txBody>
      </p:sp>
      <p:sp>
        <p:nvSpPr>
          <p:cNvPr id="3077" name="Rectangle 5"/>
          <p:cNvSpPr>
            <a:spLocks noGrp="1" noChangeArrowheads="1"/>
          </p:cNvSpPr>
          <p:nvPr>
            <p:ph type="subTitle" sz="quarter" idx="1"/>
          </p:nvPr>
        </p:nvSpPr>
        <p:spPr>
          <a:xfrm>
            <a:off x="2352675" y="4583113"/>
            <a:ext cx="4572000" cy="1617662"/>
          </a:xfrm>
        </p:spPr>
        <p:txBody>
          <a:bodyPr/>
          <a:lstStyle>
            <a:lvl1pPr marL="0" indent="0" algn="ctr">
              <a:buFont typeface="Wingdings" pitchFamily="2" charset="2"/>
              <a:buNone/>
              <a:defRPr sz="2000"/>
            </a:lvl1pPr>
          </a:lstStyle>
          <a:p>
            <a:r>
              <a:rPr lang="pt-BR"/>
              <a:t>Clique para editar o módulo</a:t>
            </a:r>
          </a:p>
          <a:p>
            <a:r>
              <a:rPr lang="pt-BR"/>
              <a:t>Palestrante : José Luiz Bichuetti</a:t>
            </a:r>
          </a:p>
          <a:p>
            <a:r>
              <a:rPr lang="pt-BR"/>
              <a:t>Fone: (XX) XXXX.XXXX</a:t>
            </a:r>
          </a:p>
          <a:p>
            <a:r>
              <a:rPr lang="pt-BR"/>
              <a:t>e-mail: bichuetti@globo.com</a:t>
            </a:r>
          </a:p>
          <a:p>
            <a:endParaRPr lang="pt-BR"/>
          </a:p>
        </p:txBody>
      </p:sp>
      <p:sp>
        <p:nvSpPr>
          <p:cNvPr id="5" name="Rectangle 6"/>
          <p:cNvSpPr>
            <a:spLocks noGrp="1" noChangeArrowheads="1"/>
          </p:cNvSpPr>
          <p:nvPr>
            <p:ph type="dt" sz="quarter" idx="10"/>
          </p:nvPr>
        </p:nvSpPr>
        <p:spPr>
          <a:xfrm>
            <a:off x="287338" y="6526213"/>
            <a:ext cx="1905000" cy="323850"/>
          </a:xfrm>
        </p:spPr>
        <p:txBody>
          <a:bodyPr/>
          <a:lstStyle>
            <a:lvl1pPr>
              <a:defRPr sz="1400">
                <a:solidFill>
                  <a:schemeClr val="tx1"/>
                </a:solidFill>
              </a:defRPr>
            </a:lvl1pPr>
          </a:lstStyle>
          <a:p>
            <a:pPr>
              <a:defRPr/>
            </a:pPr>
            <a:fld id="{E349412F-C744-4ED6-9DFD-95E4BC3E7FED}" type="datetime1">
              <a:rPr lang="pt-BR"/>
              <a:pPr>
                <a:defRPr/>
              </a:pPr>
              <a:t>05/03/2016</a:t>
            </a:fld>
            <a:endParaRPr lang="pt-BR" dirty="0"/>
          </a:p>
        </p:txBody>
      </p:sp>
      <p:sp>
        <p:nvSpPr>
          <p:cNvPr id="6" name="Rectangle 8"/>
          <p:cNvSpPr>
            <a:spLocks noGrp="1" noChangeArrowheads="1"/>
          </p:cNvSpPr>
          <p:nvPr>
            <p:ph type="sldNum" sz="quarter" idx="11"/>
          </p:nvPr>
        </p:nvSpPr>
        <p:spPr>
          <a:xfrm>
            <a:off x="7010400" y="6561138"/>
            <a:ext cx="1905000" cy="288925"/>
          </a:xfrm>
        </p:spPr>
        <p:txBody>
          <a:bodyPr/>
          <a:lstStyle>
            <a:lvl1pPr>
              <a:defRPr>
                <a:solidFill>
                  <a:schemeClr val="tx1"/>
                </a:solidFill>
              </a:defRPr>
            </a:lvl1pPr>
          </a:lstStyle>
          <a:p>
            <a:pPr>
              <a:defRPr/>
            </a:pPr>
            <a:fld id="{12BC2E67-1AED-4CFD-BF7D-7CA7E97E581A}" type="slidenum">
              <a:rPr lang="pt-BR"/>
              <a:pPr>
                <a:defRPr/>
              </a:pPr>
              <a:t>‹nº›</a:t>
            </a:fld>
            <a:endParaRPr lang="pt-BR"/>
          </a:p>
        </p:txBody>
      </p:sp>
    </p:spTree>
    <p:extLst>
      <p:ext uri="{BB962C8B-B14F-4D97-AF65-F5344CB8AC3E}">
        <p14:creationId xmlns:p14="http://schemas.microsoft.com/office/powerpoint/2010/main" val="6517530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5"/>
          <p:cNvSpPr>
            <a:spLocks noGrp="1" noChangeArrowheads="1"/>
          </p:cNvSpPr>
          <p:nvPr>
            <p:ph type="dt" sz="half" idx="10"/>
          </p:nvPr>
        </p:nvSpPr>
        <p:spPr>
          <a:ln/>
        </p:spPr>
        <p:txBody>
          <a:bodyPr/>
          <a:lstStyle>
            <a:lvl1pPr>
              <a:defRPr/>
            </a:lvl1pPr>
          </a:lstStyle>
          <a:p>
            <a:pPr>
              <a:defRPr/>
            </a:pPr>
            <a:fld id="{E1E05753-4D2B-49FC-BF43-0F3659BA4A4F}" type="datetime1">
              <a:rPr lang="pt-BR"/>
              <a:pPr>
                <a:defRPr/>
              </a:pPr>
              <a:t>05/03/2016</a:t>
            </a:fld>
            <a:endParaRPr lang="pt-BR"/>
          </a:p>
        </p:txBody>
      </p:sp>
      <p:sp>
        <p:nvSpPr>
          <p:cNvPr id="5" name="Rectangle 7"/>
          <p:cNvSpPr>
            <a:spLocks noGrp="1" noChangeArrowheads="1"/>
          </p:cNvSpPr>
          <p:nvPr>
            <p:ph type="sldNum" sz="quarter" idx="11"/>
          </p:nvPr>
        </p:nvSpPr>
        <p:spPr>
          <a:ln/>
        </p:spPr>
        <p:txBody>
          <a:bodyPr/>
          <a:lstStyle>
            <a:lvl1pPr>
              <a:defRPr/>
            </a:lvl1pPr>
          </a:lstStyle>
          <a:p>
            <a:pPr>
              <a:defRPr/>
            </a:pPr>
            <a:fld id="{B034722D-E6DC-49A2-B17D-002807400A87}" type="slidenum">
              <a:rPr lang="pt-BR"/>
              <a:pPr>
                <a:defRPr/>
              </a:pPr>
              <a:t>‹nº›</a:t>
            </a:fld>
            <a:endParaRPr lang="pt-BR"/>
          </a:p>
        </p:txBody>
      </p:sp>
    </p:spTree>
    <p:extLst>
      <p:ext uri="{BB962C8B-B14F-4D97-AF65-F5344CB8AC3E}">
        <p14:creationId xmlns:p14="http://schemas.microsoft.com/office/powerpoint/2010/main" val="32436415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42100" y="441325"/>
            <a:ext cx="2033588" cy="5543550"/>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539750" y="441325"/>
            <a:ext cx="5949950" cy="5543550"/>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5"/>
          <p:cNvSpPr>
            <a:spLocks noGrp="1" noChangeArrowheads="1"/>
          </p:cNvSpPr>
          <p:nvPr>
            <p:ph type="dt" sz="half" idx="10"/>
          </p:nvPr>
        </p:nvSpPr>
        <p:spPr>
          <a:ln/>
        </p:spPr>
        <p:txBody>
          <a:bodyPr/>
          <a:lstStyle>
            <a:lvl1pPr>
              <a:defRPr/>
            </a:lvl1pPr>
          </a:lstStyle>
          <a:p>
            <a:pPr>
              <a:defRPr/>
            </a:pPr>
            <a:fld id="{C8DC6429-BF4D-4D95-B17E-D18D5B38728A}" type="datetime1">
              <a:rPr lang="pt-BR"/>
              <a:pPr>
                <a:defRPr/>
              </a:pPr>
              <a:t>05/03/2016</a:t>
            </a:fld>
            <a:endParaRPr lang="pt-BR"/>
          </a:p>
        </p:txBody>
      </p:sp>
      <p:sp>
        <p:nvSpPr>
          <p:cNvPr id="5" name="Rectangle 7"/>
          <p:cNvSpPr>
            <a:spLocks noGrp="1" noChangeArrowheads="1"/>
          </p:cNvSpPr>
          <p:nvPr>
            <p:ph type="sldNum" sz="quarter" idx="11"/>
          </p:nvPr>
        </p:nvSpPr>
        <p:spPr>
          <a:ln/>
        </p:spPr>
        <p:txBody>
          <a:bodyPr/>
          <a:lstStyle>
            <a:lvl1pPr>
              <a:defRPr/>
            </a:lvl1pPr>
          </a:lstStyle>
          <a:p>
            <a:pPr>
              <a:defRPr/>
            </a:pPr>
            <a:fld id="{CBE61BA2-647B-4859-9678-43A4626478A2}" type="slidenum">
              <a:rPr lang="pt-BR"/>
              <a:pPr>
                <a:defRPr/>
              </a:pPr>
              <a:t>‹nº›</a:t>
            </a:fld>
            <a:endParaRPr lang="pt-BR"/>
          </a:p>
        </p:txBody>
      </p:sp>
    </p:spTree>
    <p:extLst>
      <p:ext uri="{BB962C8B-B14F-4D97-AF65-F5344CB8AC3E}">
        <p14:creationId xmlns:p14="http://schemas.microsoft.com/office/powerpoint/2010/main" val="309543754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685800" y="2130425"/>
            <a:ext cx="7772400" cy="1470025"/>
          </a:xfrm>
        </p:spPr>
        <p:txBody>
          <a:bodyPr/>
          <a:lstStyle/>
          <a:p>
            <a:r>
              <a:rPr lang="pt-BR" smtClean="0"/>
              <a:t>Clique para editar o estilo do título mestre</a:t>
            </a:r>
            <a:endParaRPr lang="pt-BR"/>
          </a:p>
        </p:txBody>
      </p:sp>
      <p:sp>
        <p:nvSpPr>
          <p:cNvPr id="3" name="Subtítu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pt-BR" smtClean="0"/>
              <a:t>Clique para editar o estilo do subtítulo mestre</a:t>
            </a:r>
            <a:endParaRPr lang="pt-BR"/>
          </a:p>
        </p:txBody>
      </p:sp>
      <p:sp>
        <p:nvSpPr>
          <p:cNvPr id="4"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C8465B5D-6BED-483E-949E-402FF3D7440A}" type="slidenum">
              <a:rPr lang="pt-BR"/>
              <a:pPr>
                <a:defRPr/>
              </a:pPr>
              <a:t>‹nº›</a:t>
            </a:fld>
            <a:endParaRPr lang="pt-BR"/>
          </a:p>
        </p:txBody>
      </p:sp>
    </p:spTree>
    <p:extLst>
      <p:ext uri="{BB962C8B-B14F-4D97-AF65-F5344CB8AC3E}">
        <p14:creationId xmlns:p14="http://schemas.microsoft.com/office/powerpoint/2010/main" val="8331284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919917C8-2701-4347-A498-6B3E539A0FC6}" type="slidenum">
              <a:rPr lang="pt-BR"/>
              <a:pPr>
                <a:defRPr/>
              </a:pPr>
              <a:t>‹nº›</a:t>
            </a:fld>
            <a:endParaRPr lang="pt-BR"/>
          </a:p>
        </p:txBody>
      </p:sp>
    </p:spTree>
    <p:extLst>
      <p:ext uri="{BB962C8B-B14F-4D97-AF65-F5344CB8AC3E}">
        <p14:creationId xmlns:p14="http://schemas.microsoft.com/office/powerpoint/2010/main" val="3351111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pt-BR" smtClean="0"/>
              <a:t>Clique para editar os estilos do texto mestre</a:t>
            </a:r>
          </a:p>
        </p:txBody>
      </p:sp>
      <p:sp>
        <p:nvSpPr>
          <p:cNvPr id="4"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11AA6A73-BC07-4061-83AB-2D8C729D6FA1}" type="slidenum">
              <a:rPr lang="pt-BR"/>
              <a:pPr>
                <a:defRPr/>
              </a:pPr>
              <a:t>‹nº›</a:t>
            </a:fld>
            <a:endParaRPr lang="pt-BR"/>
          </a:p>
        </p:txBody>
      </p:sp>
    </p:spTree>
    <p:extLst>
      <p:ext uri="{BB962C8B-B14F-4D97-AF65-F5344CB8AC3E}">
        <p14:creationId xmlns:p14="http://schemas.microsoft.com/office/powerpoint/2010/main" val="28341495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6" name="Espaço Reservado para Rodapé 4"/>
          <p:cNvSpPr>
            <a:spLocks noGrp="1"/>
          </p:cNvSpPr>
          <p:nvPr>
            <p:ph type="ftr" sz="quarter" idx="11"/>
          </p:nvPr>
        </p:nvSpPr>
        <p:spPr/>
        <p:txBody>
          <a:bodyPr/>
          <a:lstStyle>
            <a:lvl1pPr>
              <a:defRPr/>
            </a:lvl1pPr>
          </a:lstStyle>
          <a:p>
            <a:pPr>
              <a:defRPr/>
            </a:pPr>
            <a:endParaRPr lang="pt-BR"/>
          </a:p>
        </p:txBody>
      </p:sp>
      <p:sp>
        <p:nvSpPr>
          <p:cNvPr id="7" name="Espaço Reservado para Número de Slide 5"/>
          <p:cNvSpPr>
            <a:spLocks noGrp="1"/>
          </p:cNvSpPr>
          <p:nvPr>
            <p:ph type="sldNum" sz="quarter" idx="12"/>
          </p:nvPr>
        </p:nvSpPr>
        <p:spPr/>
        <p:txBody>
          <a:bodyPr/>
          <a:lstStyle>
            <a:lvl1pPr>
              <a:defRPr/>
            </a:lvl1pPr>
          </a:lstStyle>
          <a:p>
            <a:pPr>
              <a:defRPr/>
            </a:pPr>
            <a:fld id="{C96BF7C1-FBC0-46FF-B721-45DC8D5E8EEF}" type="slidenum">
              <a:rPr lang="pt-BR"/>
              <a:pPr>
                <a:defRPr/>
              </a:pPr>
              <a:t>‹nº›</a:t>
            </a:fld>
            <a:endParaRPr lang="pt-BR"/>
          </a:p>
        </p:txBody>
      </p:sp>
    </p:spTree>
    <p:extLst>
      <p:ext uri="{BB962C8B-B14F-4D97-AF65-F5344CB8AC3E}">
        <p14:creationId xmlns:p14="http://schemas.microsoft.com/office/powerpoint/2010/main" val="34809286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8" name="Espaço Reservado para Rodapé 4"/>
          <p:cNvSpPr>
            <a:spLocks noGrp="1"/>
          </p:cNvSpPr>
          <p:nvPr>
            <p:ph type="ftr" sz="quarter" idx="11"/>
          </p:nvPr>
        </p:nvSpPr>
        <p:spPr/>
        <p:txBody>
          <a:bodyPr/>
          <a:lstStyle>
            <a:lvl1pPr>
              <a:defRPr/>
            </a:lvl1pPr>
          </a:lstStyle>
          <a:p>
            <a:pPr>
              <a:defRPr/>
            </a:pPr>
            <a:endParaRPr lang="pt-BR"/>
          </a:p>
        </p:txBody>
      </p:sp>
      <p:sp>
        <p:nvSpPr>
          <p:cNvPr id="9" name="Espaço Reservado para Número de Slide 5"/>
          <p:cNvSpPr>
            <a:spLocks noGrp="1"/>
          </p:cNvSpPr>
          <p:nvPr>
            <p:ph type="sldNum" sz="quarter" idx="12"/>
          </p:nvPr>
        </p:nvSpPr>
        <p:spPr/>
        <p:txBody>
          <a:bodyPr/>
          <a:lstStyle>
            <a:lvl1pPr>
              <a:defRPr/>
            </a:lvl1pPr>
          </a:lstStyle>
          <a:p>
            <a:pPr>
              <a:defRPr/>
            </a:pPr>
            <a:fld id="{6A47D3EB-F701-444E-9ABC-2CC645BA6138}" type="slidenum">
              <a:rPr lang="pt-BR"/>
              <a:pPr>
                <a:defRPr/>
              </a:pPr>
              <a:t>‹nº›</a:t>
            </a:fld>
            <a:endParaRPr lang="pt-BR"/>
          </a:p>
        </p:txBody>
      </p:sp>
    </p:spTree>
    <p:extLst>
      <p:ext uri="{BB962C8B-B14F-4D97-AF65-F5344CB8AC3E}">
        <p14:creationId xmlns:p14="http://schemas.microsoft.com/office/powerpoint/2010/main" val="200977764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4" name="Espaço Reservado para Rodapé 4"/>
          <p:cNvSpPr>
            <a:spLocks noGrp="1"/>
          </p:cNvSpPr>
          <p:nvPr>
            <p:ph type="ftr" sz="quarter" idx="11"/>
          </p:nvPr>
        </p:nvSpPr>
        <p:spPr/>
        <p:txBody>
          <a:bodyPr/>
          <a:lstStyle>
            <a:lvl1pPr>
              <a:defRPr/>
            </a:lvl1pPr>
          </a:lstStyle>
          <a:p>
            <a:pPr>
              <a:defRPr/>
            </a:pPr>
            <a:endParaRPr lang="pt-BR"/>
          </a:p>
        </p:txBody>
      </p:sp>
      <p:sp>
        <p:nvSpPr>
          <p:cNvPr id="5" name="Espaço Reservado para Número de Slide 5"/>
          <p:cNvSpPr>
            <a:spLocks noGrp="1"/>
          </p:cNvSpPr>
          <p:nvPr>
            <p:ph type="sldNum" sz="quarter" idx="12"/>
          </p:nvPr>
        </p:nvSpPr>
        <p:spPr/>
        <p:txBody>
          <a:bodyPr/>
          <a:lstStyle>
            <a:lvl1pPr>
              <a:defRPr/>
            </a:lvl1pPr>
          </a:lstStyle>
          <a:p>
            <a:pPr>
              <a:defRPr/>
            </a:pPr>
            <a:fld id="{535466E5-D325-4AF3-B4B7-06D555546438}" type="slidenum">
              <a:rPr lang="pt-BR"/>
              <a:pPr>
                <a:defRPr/>
              </a:pPr>
              <a:t>‹nº›</a:t>
            </a:fld>
            <a:endParaRPr lang="pt-BR"/>
          </a:p>
        </p:txBody>
      </p:sp>
    </p:spTree>
    <p:extLst>
      <p:ext uri="{BB962C8B-B14F-4D97-AF65-F5344CB8AC3E}">
        <p14:creationId xmlns:p14="http://schemas.microsoft.com/office/powerpoint/2010/main" val="23054719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3" name="Espaço Reservado para Rodapé 4"/>
          <p:cNvSpPr>
            <a:spLocks noGrp="1"/>
          </p:cNvSpPr>
          <p:nvPr>
            <p:ph type="ftr" sz="quarter" idx="11"/>
          </p:nvPr>
        </p:nvSpPr>
        <p:spPr/>
        <p:txBody>
          <a:bodyPr/>
          <a:lstStyle>
            <a:lvl1pPr>
              <a:defRPr/>
            </a:lvl1pPr>
          </a:lstStyle>
          <a:p>
            <a:pPr>
              <a:defRPr/>
            </a:pPr>
            <a:endParaRPr lang="pt-BR"/>
          </a:p>
        </p:txBody>
      </p:sp>
      <p:sp>
        <p:nvSpPr>
          <p:cNvPr id="4" name="Espaço Reservado para Número de Slide 5"/>
          <p:cNvSpPr>
            <a:spLocks noGrp="1"/>
          </p:cNvSpPr>
          <p:nvPr>
            <p:ph type="sldNum" sz="quarter" idx="12"/>
          </p:nvPr>
        </p:nvSpPr>
        <p:spPr/>
        <p:txBody>
          <a:bodyPr/>
          <a:lstStyle>
            <a:lvl1pPr>
              <a:defRPr/>
            </a:lvl1pPr>
          </a:lstStyle>
          <a:p>
            <a:pPr>
              <a:defRPr/>
            </a:pPr>
            <a:fld id="{E91CE2DE-D17A-4FAD-864B-A753FCA37802}" type="slidenum">
              <a:rPr lang="pt-BR"/>
              <a:pPr>
                <a:defRPr/>
              </a:pPr>
              <a:t>‹nº›</a:t>
            </a:fld>
            <a:endParaRPr lang="pt-BR"/>
          </a:p>
        </p:txBody>
      </p:sp>
    </p:spTree>
    <p:extLst>
      <p:ext uri="{BB962C8B-B14F-4D97-AF65-F5344CB8AC3E}">
        <p14:creationId xmlns:p14="http://schemas.microsoft.com/office/powerpoint/2010/main" val="157030020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6" name="Espaço Reservado para Rodapé 4"/>
          <p:cNvSpPr>
            <a:spLocks noGrp="1"/>
          </p:cNvSpPr>
          <p:nvPr>
            <p:ph type="ftr" sz="quarter" idx="11"/>
          </p:nvPr>
        </p:nvSpPr>
        <p:spPr/>
        <p:txBody>
          <a:bodyPr/>
          <a:lstStyle>
            <a:lvl1pPr>
              <a:defRPr/>
            </a:lvl1pPr>
          </a:lstStyle>
          <a:p>
            <a:pPr>
              <a:defRPr/>
            </a:pPr>
            <a:endParaRPr lang="pt-BR"/>
          </a:p>
        </p:txBody>
      </p:sp>
      <p:sp>
        <p:nvSpPr>
          <p:cNvPr id="7" name="Espaço Reservado para Número de Slide 5"/>
          <p:cNvSpPr>
            <a:spLocks noGrp="1"/>
          </p:cNvSpPr>
          <p:nvPr>
            <p:ph type="sldNum" sz="quarter" idx="12"/>
          </p:nvPr>
        </p:nvSpPr>
        <p:spPr/>
        <p:txBody>
          <a:bodyPr/>
          <a:lstStyle>
            <a:lvl1pPr>
              <a:defRPr/>
            </a:lvl1pPr>
          </a:lstStyle>
          <a:p>
            <a:pPr>
              <a:defRPr/>
            </a:pPr>
            <a:fld id="{627306FF-B6EB-4824-A2CE-23C39FD55DAB}" type="slidenum">
              <a:rPr lang="pt-BR"/>
              <a:pPr>
                <a:defRPr/>
              </a:pPr>
              <a:t>‹nº›</a:t>
            </a:fld>
            <a:endParaRPr lang="pt-BR"/>
          </a:p>
        </p:txBody>
      </p:sp>
    </p:spTree>
    <p:extLst>
      <p:ext uri="{BB962C8B-B14F-4D97-AF65-F5344CB8AC3E}">
        <p14:creationId xmlns:p14="http://schemas.microsoft.com/office/powerpoint/2010/main" val="1625676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idx="1"/>
          </p:nvPr>
        </p:nvSpPr>
        <p:spPr/>
        <p:txBody>
          <a:body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Rectangle 5"/>
          <p:cNvSpPr>
            <a:spLocks noGrp="1" noChangeArrowheads="1"/>
          </p:cNvSpPr>
          <p:nvPr>
            <p:ph type="dt" sz="half" idx="10"/>
          </p:nvPr>
        </p:nvSpPr>
        <p:spPr>
          <a:ln/>
        </p:spPr>
        <p:txBody>
          <a:bodyPr/>
          <a:lstStyle>
            <a:lvl1pPr>
              <a:defRPr/>
            </a:lvl1pPr>
          </a:lstStyle>
          <a:p>
            <a:pPr>
              <a:defRPr/>
            </a:pPr>
            <a:fld id="{6FB0C493-C3E5-4665-A5E0-5E258889F48B}" type="datetime1">
              <a:rPr lang="pt-BR"/>
              <a:pPr>
                <a:defRPr/>
              </a:pPr>
              <a:t>05/03/2016</a:t>
            </a:fld>
            <a:endParaRPr lang="pt-BR"/>
          </a:p>
        </p:txBody>
      </p:sp>
      <p:sp>
        <p:nvSpPr>
          <p:cNvPr id="5" name="Rectangle 7"/>
          <p:cNvSpPr>
            <a:spLocks noGrp="1" noChangeArrowheads="1"/>
          </p:cNvSpPr>
          <p:nvPr>
            <p:ph type="sldNum" sz="quarter" idx="11"/>
          </p:nvPr>
        </p:nvSpPr>
        <p:spPr>
          <a:ln/>
        </p:spPr>
        <p:txBody>
          <a:bodyPr/>
          <a:lstStyle>
            <a:lvl1pPr>
              <a:defRPr/>
            </a:lvl1pPr>
          </a:lstStyle>
          <a:p>
            <a:pPr>
              <a:defRPr/>
            </a:pPr>
            <a:fld id="{3F0043BA-2843-4394-B8FC-A7CED45F3909}" type="slidenum">
              <a:rPr lang="pt-BR"/>
              <a:pPr>
                <a:defRPr/>
              </a:pPr>
              <a:t>‹nº›</a:t>
            </a:fld>
            <a:endParaRPr lang="pt-BR"/>
          </a:p>
        </p:txBody>
      </p:sp>
    </p:spTree>
    <p:extLst>
      <p:ext uri="{BB962C8B-B14F-4D97-AF65-F5344CB8AC3E}">
        <p14:creationId xmlns:p14="http://schemas.microsoft.com/office/powerpoint/2010/main" val="37681506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6" name="Espaço Reservado para Rodapé 4"/>
          <p:cNvSpPr>
            <a:spLocks noGrp="1"/>
          </p:cNvSpPr>
          <p:nvPr>
            <p:ph type="ftr" sz="quarter" idx="11"/>
          </p:nvPr>
        </p:nvSpPr>
        <p:spPr/>
        <p:txBody>
          <a:bodyPr/>
          <a:lstStyle>
            <a:lvl1pPr>
              <a:defRPr/>
            </a:lvl1pPr>
          </a:lstStyle>
          <a:p>
            <a:pPr>
              <a:defRPr/>
            </a:pPr>
            <a:endParaRPr lang="pt-BR"/>
          </a:p>
        </p:txBody>
      </p:sp>
      <p:sp>
        <p:nvSpPr>
          <p:cNvPr id="7" name="Espaço Reservado para Número de Slide 5"/>
          <p:cNvSpPr>
            <a:spLocks noGrp="1"/>
          </p:cNvSpPr>
          <p:nvPr>
            <p:ph type="sldNum" sz="quarter" idx="12"/>
          </p:nvPr>
        </p:nvSpPr>
        <p:spPr/>
        <p:txBody>
          <a:bodyPr/>
          <a:lstStyle>
            <a:lvl1pPr>
              <a:defRPr/>
            </a:lvl1pPr>
          </a:lstStyle>
          <a:p>
            <a:pPr>
              <a:defRPr/>
            </a:pPr>
            <a:fld id="{0042BE4F-8A38-4DEB-827C-DC2342AE51EE}" type="slidenum">
              <a:rPr lang="pt-BR"/>
              <a:pPr>
                <a:defRPr/>
              </a:pPr>
              <a:t>‹nº›</a:t>
            </a:fld>
            <a:endParaRPr lang="pt-BR"/>
          </a:p>
        </p:txBody>
      </p:sp>
    </p:spTree>
    <p:extLst>
      <p:ext uri="{BB962C8B-B14F-4D97-AF65-F5344CB8AC3E}">
        <p14:creationId xmlns:p14="http://schemas.microsoft.com/office/powerpoint/2010/main" val="39952157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465C5471-5163-46B7-811F-FEAEE51CD1C6}" type="slidenum">
              <a:rPr lang="pt-BR"/>
              <a:pPr>
                <a:defRPr/>
              </a:pPr>
              <a:t>‹nº›</a:t>
            </a:fld>
            <a:endParaRPr lang="pt-BR"/>
          </a:p>
        </p:txBody>
      </p:sp>
    </p:spTree>
    <p:extLst>
      <p:ext uri="{BB962C8B-B14F-4D97-AF65-F5344CB8AC3E}">
        <p14:creationId xmlns:p14="http://schemas.microsoft.com/office/powerpoint/2010/main" val="8531104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29400" y="274638"/>
            <a:ext cx="2057400" cy="5851525"/>
          </a:xfrm>
        </p:spPr>
        <p:txBody>
          <a:bodyPr vert="eaVert"/>
          <a:lstStyle/>
          <a:p>
            <a:r>
              <a:rPr lang="pt-BR" smtClean="0"/>
              <a:t>Clique para editar o estilo do título mestre</a:t>
            </a:r>
            <a:endParaRPr lang="pt-BR"/>
          </a:p>
        </p:txBody>
      </p:sp>
      <p:sp>
        <p:nvSpPr>
          <p:cNvPr id="3" name="Espaço Reservado para Texto Vertical 2"/>
          <p:cNvSpPr>
            <a:spLocks noGrp="1"/>
          </p:cNvSpPr>
          <p:nvPr>
            <p:ph type="body" orient="vert" idx="1"/>
          </p:nvPr>
        </p:nvSpPr>
        <p:spPr>
          <a:xfrm>
            <a:off x="457200" y="274638"/>
            <a:ext cx="6019800" cy="5851525"/>
          </a:xfrm>
        </p:spPr>
        <p:txBody>
          <a:bodyPr vert="eaVert"/>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Data 3"/>
          <p:cNvSpPr>
            <a:spLocks noGrp="1"/>
          </p:cNvSpPr>
          <p:nvPr>
            <p:ph type="dt" sz="half" idx="10"/>
          </p:nvPr>
        </p:nvSpPr>
        <p:spPr/>
        <p:txBody>
          <a:bodyPr/>
          <a:lstStyle>
            <a:lvl1pPr>
              <a:defRPr/>
            </a:lvl1pPr>
          </a:lstStyle>
          <a:p>
            <a:pPr>
              <a:defRPr/>
            </a:pPr>
            <a:fld id="{7C479934-6F82-46C1-8767-C91E2D422C46}" type="datetimeFigureOut">
              <a:rPr lang="pt-BR"/>
              <a:pPr>
                <a:defRPr/>
              </a:pPr>
              <a:t>05/03/2016</a:t>
            </a:fld>
            <a:endParaRPr lang="pt-BR"/>
          </a:p>
        </p:txBody>
      </p:sp>
      <p:sp>
        <p:nvSpPr>
          <p:cNvPr id="5" name="Espaço Reservado para Rodapé 4"/>
          <p:cNvSpPr>
            <a:spLocks noGrp="1"/>
          </p:cNvSpPr>
          <p:nvPr>
            <p:ph type="ftr" sz="quarter" idx="11"/>
          </p:nvPr>
        </p:nvSpPr>
        <p:spPr/>
        <p:txBody>
          <a:bodyPr/>
          <a:lstStyle>
            <a:lvl1pPr>
              <a:defRPr/>
            </a:lvl1pPr>
          </a:lstStyle>
          <a:p>
            <a:pPr>
              <a:defRPr/>
            </a:pPr>
            <a:endParaRPr lang="pt-BR"/>
          </a:p>
        </p:txBody>
      </p:sp>
      <p:sp>
        <p:nvSpPr>
          <p:cNvPr id="6" name="Espaço Reservado para Número de Slide 5"/>
          <p:cNvSpPr>
            <a:spLocks noGrp="1"/>
          </p:cNvSpPr>
          <p:nvPr>
            <p:ph type="sldNum" sz="quarter" idx="12"/>
          </p:nvPr>
        </p:nvSpPr>
        <p:spPr/>
        <p:txBody>
          <a:bodyPr/>
          <a:lstStyle>
            <a:lvl1pPr>
              <a:defRPr/>
            </a:lvl1pPr>
          </a:lstStyle>
          <a:p>
            <a:pPr>
              <a:defRPr/>
            </a:pPr>
            <a:fld id="{40ED2F70-B719-4A36-9340-7F9B8E606FCF}" type="slidenum">
              <a:rPr lang="pt-BR"/>
              <a:pPr>
                <a:defRPr/>
              </a:pPr>
              <a:t>‹nº›</a:t>
            </a:fld>
            <a:endParaRPr lang="pt-BR"/>
          </a:p>
        </p:txBody>
      </p:sp>
    </p:spTree>
    <p:extLst>
      <p:ext uri="{BB962C8B-B14F-4D97-AF65-F5344CB8AC3E}">
        <p14:creationId xmlns:p14="http://schemas.microsoft.com/office/powerpoint/2010/main" val="22240834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pt-BR" smtClean="0"/>
              <a:t>Clique para editar os estilos do texto mestre</a:t>
            </a:r>
          </a:p>
        </p:txBody>
      </p:sp>
      <p:sp>
        <p:nvSpPr>
          <p:cNvPr id="4" name="Rectangle 5"/>
          <p:cNvSpPr>
            <a:spLocks noGrp="1" noChangeArrowheads="1"/>
          </p:cNvSpPr>
          <p:nvPr>
            <p:ph type="dt" sz="half" idx="10"/>
          </p:nvPr>
        </p:nvSpPr>
        <p:spPr>
          <a:ln/>
        </p:spPr>
        <p:txBody>
          <a:bodyPr/>
          <a:lstStyle>
            <a:lvl1pPr>
              <a:defRPr/>
            </a:lvl1pPr>
          </a:lstStyle>
          <a:p>
            <a:pPr>
              <a:defRPr/>
            </a:pPr>
            <a:fld id="{2EBE83EE-AC6E-414B-B29B-D9C80829096E}" type="datetime1">
              <a:rPr lang="pt-BR"/>
              <a:pPr>
                <a:defRPr/>
              </a:pPr>
              <a:t>05/03/2016</a:t>
            </a:fld>
            <a:endParaRPr lang="pt-BR"/>
          </a:p>
        </p:txBody>
      </p:sp>
      <p:sp>
        <p:nvSpPr>
          <p:cNvPr id="5" name="Rectangle 7"/>
          <p:cNvSpPr>
            <a:spLocks noGrp="1" noChangeArrowheads="1"/>
          </p:cNvSpPr>
          <p:nvPr>
            <p:ph type="sldNum" sz="quarter" idx="11"/>
          </p:nvPr>
        </p:nvSpPr>
        <p:spPr>
          <a:ln/>
        </p:spPr>
        <p:txBody>
          <a:bodyPr/>
          <a:lstStyle>
            <a:lvl1pPr>
              <a:defRPr/>
            </a:lvl1pPr>
          </a:lstStyle>
          <a:p>
            <a:pPr>
              <a:defRPr/>
            </a:pPr>
            <a:fld id="{2AA3C892-59EE-42DC-A2FE-AA6A63433F79}" type="slidenum">
              <a:rPr lang="pt-BR"/>
              <a:pPr>
                <a:defRPr/>
              </a:pPr>
              <a:t>‹nº›</a:t>
            </a:fld>
            <a:endParaRPr lang="pt-BR"/>
          </a:p>
        </p:txBody>
      </p:sp>
    </p:spTree>
    <p:extLst>
      <p:ext uri="{BB962C8B-B14F-4D97-AF65-F5344CB8AC3E}">
        <p14:creationId xmlns:p14="http://schemas.microsoft.com/office/powerpoint/2010/main" val="8295026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Espaço Reservado para Conteúdo 2"/>
          <p:cNvSpPr>
            <a:spLocks noGrp="1"/>
          </p:cNvSpPr>
          <p:nvPr>
            <p:ph sz="half" idx="1"/>
          </p:nvPr>
        </p:nvSpPr>
        <p:spPr>
          <a:xfrm>
            <a:off x="539750" y="1341438"/>
            <a:ext cx="3990975" cy="4643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Conteúdo 3"/>
          <p:cNvSpPr>
            <a:spLocks noGrp="1"/>
          </p:cNvSpPr>
          <p:nvPr>
            <p:ph sz="half" idx="2"/>
          </p:nvPr>
        </p:nvSpPr>
        <p:spPr>
          <a:xfrm>
            <a:off x="4683125" y="1341438"/>
            <a:ext cx="3992563" cy="46434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Rectangle 5"/>
          <p:cNvSpPr>
            <a:spLocks noGrp="1" noChangeArrowheads="1"/>
          </p:cNvSpPr>
          <p:nvPr>
            <p:ph type="dt" sz="half" idx="10"/>
          </p:nvPr>
        </p:nvSpPr>
        <p:spPr>
          <a:ln/>
        </p:spPr>
        <p:txBody>
          <a:bodyPr/>
          <a:lstStyle>
            <a:lvl1pPr>
              <a:defRPr/>
            </a:lvl1pPr>
          </a:lstStyle>
          <a:p>
            <a:pPr>
              <a:defRPr/>
            </a:pPr>
            <a:fld id="{C5AB424A-BAE5-46A8-B95D-560554578598}" type="datetime1">
              <a:rPr lang="pt-BR"/>
              <a:pPr>
                <a:defRPr/>
              </a:pPr>
              <a:t>05/03/2016</a:t>
            </a:fld>
            <a:endParaRPr lang="pt-BR"/>
          </a:p>
        </p:txBody>
      </p:sp>
      <p:sp>
        <p:nvSpPr>
          <p:cNvPr id="6" name="Rectangle 7"/>
          <p:cNvSpPr>
            <a:spLocks noGrp="1" noChangeArrowheads="1"/>
          </p:cNvSpPr>
          <p:nvPr>
            <p:ph type="sldNum" sz="quarter" idx="11"/>
          </p:nvPr>
        </p:nvSpPr>
        <p:spPr>
          <a:ln/>
        </p:spPr>
        <p:txBody>
          <a:bodyPr/>
          <a:lstStyle>
            <a:lvl1pPr>
              <a:defRPr/>
            </a:lvl1pPr>
          </a:lstStyle>
          <a:p>
            <a:pPr>
              <a:defRPr/>
            </a:pPr>
            <a:fld id="{717F84D9-5B37-461A-A55E-F62735150793}" type="slidenum">
              <a:rPr lang="pt-BR"/>
              <a:pPr>
                <a:defRPr/>
              </a:pPr>
              <a:t>‹nº›</a:t>
            </a:fld>
            <a:endParaRPr lang="pt-BR"/>
          </a:p>
        </p:txBody>
      </p:sp>
    </p:spTree>
    <p:extLst>
      <p:ext uri="{BB962C8B-B14F-4D97-AF65-F5344CB8AC3E}">
        <p14:creationId xmlns:p14="http://schemas.microsoft.com/office/powerpoint/2010/main" val="503516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pt-BR" smtClean="0"/>
              <a:t>Clique para editar o estilo do título mestre</a:t>
            </a:r>
            <a:endParaRPr lang="pt-BR"/>
          </a:p>
        </p:txBody>
      </p:sp>
      <p:sp>
        <p:nvSpPr>
          <p:cNvPr id="3" name="Espaço Reservado para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4" name="Espaço Reservado para Conteú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5" name="Espaço Reservado para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smtClean="0"/>
              <a:t>Clique para editar os estilos do texto mestre</a:t>
            </a:r>
          </a:p>
        </p:txBody>
      </p:sp>
      <p:sp>
        <p:nvSpPr>
          <p:cNvPr id="6" name="Espaço Reservado para Conteú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7" name="Rectangle 5"/>
          <p:cNvSpPr>
            <a:spLocks noGrp="1" noChangeArrowheads="1"/>
          </p:cNvSpPr>
          <p:nvPr>
            <p:ph type="dt" sz="half" idx="10"/>
          </p:nvPr>
        </p:nvSpPr>
        <p:spPr>
          <a:ln/>
        </p:spPr>
        <p:txBody>
          <a:bodyPr/>
          <a:lstStyle>
            <a:lvl1pPr>
              <a:defRPr/>
            </a:lvl1pPr>
          </a:lstStyle>
          <a:p>
            <a:pPr>
              <a:defRPr/>
            </a:pPr>
            <a:fld id="{4D18357A-638C-456A-9120-59D0D9F72866}" type="datetime1">
              <a:rPr lang="pt-BR"/>
              <a:pPr>
                <a:defRPr/>
              </a:pPr>
              <a:t>05/03/2016</a:t>
            </a:fld>
            <a:endParaRPr lang="pt-BR"/>
          </a:p>
        </p:txBody>
      </p:sp>
      <p:sp>
        <p:nvSpPr>
          <p:cNvPr id="8" name="Rectangle 7"/>
          <p:cNvSpPr>
            <a:spLocks noGrp="1" noChangeArrowheads="1"/>
          </p:cNvSpPr>
          <p:nvPr>
            <p:ph type="sldNum" sz="quarter" idx="11"/>
          </p:nvPr>
        </p:nvSpPr>
        <p:spPr>
          <a:ln/>
        </p:spPr>
        <p:txBody>
          <a:bodyPr/>
          <a:lstStyle>
            <a:lvl1pPr>
              <a:defRPr/>
            </a:lvl1pPr>
          </a:lstStyle>
          <a:p>
            <a:pPr>
              <a:defRPr/>
            </a:pPr>
            <a:fld id="{7FFDC45D-FD5C-4781-BA50-C19D869D3CBE}" type="slidenum">
              <a:rPr lang="pt-BR"/>
              <a:pPr>
                <a:defRPr/>
              </a:pPr>
              <a:t>‹nº›</a:t>
            </a:fld>
            <a:endParaRPr lang="pt-BR"/>
          </a:p>
        </p:txBody>
      </p:sp>
    </p:spTree>
    <p:extLst>
      <p:ext uri="{BB962C8B-B14F-4D97-AF65-F5344CB8AC3E}">
        <p14:creationId xmlns:p14="http://schemas.microsoft.com/office/powerpoint/2010/main" val="37046589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smtClean="0"/>
              <a:t>Clique para editar o estilo do título mestre</a:t>
            </a:r>
            <a:endParaRPr lang="pt-BR"/>
          </a:p>
        </p:txBody>
      </p:sp>
      <p:sp>
        <p:nvSpPr>
          <p:cNvPr id="3" name="Rectangle 5"/>
          <p:cNvSpPr>
            <a:spLocks noGrp="1" noChangeArrowheads="1"/>
          </p:cNvSpPr>
          <p:nvPr>
            <p:ph type="dt" sz="half" idx="10"/>
          </p:nvPr>
        </p:nvSpPr>
        <p:spPr>
          <a:ln/>
        </p:spPr>
        <p:txBody>
          <a:bodyPr/>
          <a:lstStyle>
            <a:lvl1pPr>
              <a:defRPr/>
            </a:lvl1pPr>
          </a:lstStyle>
          <a:p>
            <a:pPr>
              <a:defRPr/>
            </a:pPr>
            <a:fld id="{FCB5CC3B-6BF9-4BAD-8979-A181FC888DDD}" type="datetime1">
              <a:rPr lang="pt-BR"/>
              <a:pPr>
                <a:defRPr/>
              </a:pPr>
              <a:t>05/03/2016</a:t>
            </a:fld>
            <a:endParaRPr lang="pt-BR"/>
          </a:p>
        </p:txBody>
      </p:sp>
      <p:sp>
        <p:nvSpPr>
          <p:cNvPr id="4" name="Rectangle 7"/>
          <p:cNvSpPr>
            <a:spLocks noGrp="1" noChangeArrowheads="1"/>
          </p:cNvSpPr>
          <p:nvPr>
            <p:ph type="sldNum" sz="quarter" idx="11"/>
          </p:nvPr>
        </p:nvSpPr>
        <p:spPr>
          <a:ln/>
        </p:spPr>
        <p:txBody>
          <a:bodyPr/>
          <a:lstStyle>
            <a:lvl1pPr>
              <a:defRPr/>
            </a:lvl1pPr>
          </a:lstStyle>
          <a:p>
            <a:pPr>
              <a:defRPr/>
            </a:pPr>
            <a:fld id="{3692FB42-9D09-4BC5-BC88-D5112D71437B}" type="slidenum">
              <a:rPr lang="pt-BR"/>
              <a:pPr>
                <a:defRPr/>
              </a:pPr>
              <a:t>‹nº›</a:t>
            </a:fld>
            <a:endParaRPr lang="pt-BR"/>
          </a:p>
        </p:txBody>
      </p:sp>
    </p:spTree>
    <p:extLst>
      <p:ext uri="{BB962C8B-B14F-4D97-AF65-F5344CB8AC3E}">
        <p14:creationId xmlns:p14="http://schemas.microsoft.com/office/powerpoint/2010/main" val="20814572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Rectangle 5"/>
          <p:cNvSpPr>
            <a:spLocks noGrp="1" noChangeArrowheads="1"/>
          </p:cNvSpPr>
          <p:nvPr>
            <p:ph type="dt" sz="half" idx="10"/>
          </p:nvPr>
        </p:nvSpPr>
        <p:spPr>
          <a:ln/>
        </p:spPr>
        <p:txBody>
          <a:bodyPr/>
          <a:lstStyle>
            <a:lvl1pPr>
              <a:defRPr/>
            </a:lvl1pPr>
          </a:lstStyle>
          <a:p>
            <a:pPr>
              <a:defRPr/>
            </a:pPr>
            <a:fld id="{4CD3BB34-29FC-4909-A069-BEBF2FB5595C}" type="datetime1">
              <a:rPr lang="pt-BR"/>
              <a:pPr>
                <a:defRPr/>
              </a:pPr>
              <a:t>05/03/2016</a:t>
            </a:fld>
            <a:endParaRPr lang="pt-BR"/>
          </a:p>
        </p:txBody>
      </p:sp>
      <p:sp>
        <p:nvSpPr>
          <p:cNvPr id="3" name="Rectangle 7"/>
          <p:cNvSpPr>
            <a:spLocks noGrp="1" noChangeArrowheads="1"/>
          </p:cNvSpPr>
          <p:nvPr>
            <p:ph type="sldNum" sz="quarter" idx="11"/>
          </p:nvPr>
        </p:nvSpPr>
        <p:spPr>
          <a:ln/>
        </p:spPr>
        <p:txBody>
          <a:bodyPr/>
          <a:lstStyle>
            <a:lvl1pPr>
              <a:defRPr/>
            </a:lvl1pPr>
          </a:lstStyle>
          <a:p>
            <a:pPr>
              <a:defRPr/>
            </a:pPr>
            <a:fld id="{2342B3C2-BEFA-4FA9-BB44-FD09E6152DF0}" type="slidenum">
              <a:rPr lang="pt-BR"/>
              <a:pPr>
                <a:defRPr/>
              </a:pPr>
              <a:t>‹nº›</a:t>
            </a:fld>
            <a:endParaRPr lang="pt-BR"/>
          </a:p>
        </p:txBody>
      </p:sp>
    </p:spTree>
    <p:extLst>
      <p:ext uri="{BB962C8B-B14F-4D97-AF65-F5344CB8AC3E}">
        <p14:creationId xmlns:p14="http://schemas.microsoft.com/office/powerpoint/2010/main" val="27738808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nchor="b"/>
          <a:lstStyle>
            <a:lvl1pPr algn="l">
              <a:defRPr sz="2000" b="1"/>
            </a:lvl1pPr>
          </a:lstStyle>
          <a:p>
            <a:r>
              <a:rPr lang="pt-BR" smtClean="0"/>
              <a:t>Clique para editar o estilo do título mestre</a:t>
            </a:r>
            <a:endParaRPr lang="pt-BR"/>
          </a:p>
        </p:txBody>
      </p:sp>
      <p:sp>
        <p:nvSpPr>
          <p:cNvPr id="3" name="Espaço Reservado para Conteú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smtClean="0"/>
              <a:t>Clique para editar os estilos do texto mestre</a:t>
            </a:r>
          </a:p>
          <a:p>
            <a:pPr lvl="1"/>
            <a:r>
              <a:rPr lang="pt-BR" smtClean="0"/>
              <a:t>Segundo nível</a:t>
            </a:r>
          </a:p>
          <a:p>
            <a:pPr lvl="2"/>
            <a:r>
              <a:rPr lang="pt-BR" smtClean="0"/>
              <a:t>Terceiro nível</a:t>
            </a:r>
          </a:p>
          <a:p>
            <a:pPr lvl="3"/>
            <a:r>
              <a:rPr lang="pt-BR" smtClean="0"/>
              <a:t>Quarto nível</a:t>
            </a:r>
          </a:p>
          <a:p>
            <a:pPr lvl="4"/>
            <a:r>
              <a:rPr lang="pt-BR" smtClean="0"/>
              <a:t>Quinto nível</a:t>
            </a:r>
            <a:endParaRPr lang="pt-BR"/>
          </a:p>
        </p:txBody>
      </p:sp>
      <p:sp>
        <p:nvSpPr>
          <p:cNvPr id="4" name="Espaço Reservado para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5"/>
          <p:cNvSpPr>
            <a:spLocks noGrp="1" noChangeArrowheads="1"/>
          </p:cNvSpPr>
          <p:nvPr>
            <p:ph type="dt" sz="half" idx="10"/>
          </p:nvPr>
        </p:nvSpPr>
        <p:spPr>
          <a:ln/>
        </p:spPr>
        <p:txBody>
          <a:bodyPr/>
          <a:lstStyle>
            <a:lvl1pPr>
              <a:defRPr/>
            </a:lvl1pPr>
          </a:lstStyle>
          <a:p>
            <a:pPr>
              <a:defRPr/>
            </a:pPr>
            <a:fld id="{248DC549-347F-4E31-AFCA-EFD87E9789D9}" type="datetime1">
              <a:rPr lang="pt-BR"/>
              <a:pPr>
                <a:defRPr/>
              </a:pPr>
              <a:t>05/03/2016</a:t>
            </a:fld>
            <a:endParaRPr lang="pt-BR"/>
          </a:p>
        </p:txBody>
      </p:sp>
      <p:sp>
        <p:nvSpPr>
          <p:cNvPr id="6" name="Rectangle 7"/>
          <p:cNvSpPr>
            <a:spLocks noGrp="1" noChangeArrowheads="1"/>
          </p:cNvSpPr>
          <p:nvPr>
            <p:ph type="sldNum" sz="quarter" idx="11"/>
          </p:nvPr>
        </p:nvSpPr>
        <p:spPr>
          <a:ln/>
        </p:spPr>
        <p:txBody>
          <a:bodyPr/>
          <a:lstStyle>
            <a:lvl1pPr>
              <a:defRPr/>
            </a:lvl1pPr>
          </a:lstStyle>
          <a:p>
            <a:pPr>
              <a:defRPr/>
            </a:pPr>
            <a:fld id="{65A19E2B-5868-4983-BEED-B75B7250124C}" type="slidenum">
              <a:rPr lang="pt-BR"/>
              <a:pPr>
                <a:defRPr/>
              </a:pPr>
              <a:t>‹nº›</a:t>
            </a:fld>
            <a:endParaRPr lang="pt-BR"/>
          </a:p>
        </p:txBody>
      </p:sp>
    </p:spTree>
    <p:extLst>
      <p:ext uri="{BB962C8B-B14F-4D97-AF65-F5344CB8AC3E}">
        <p14:creationId xmlns:p14="http://schemas.microsoft.com/office/powerpoint/2010/main" val="26348411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nchor="b"/>
          <a:lstStyle>
            <a:lvl1pPr algn="l">
              <a:defRPr sz="2000" b="1"/>
            </a:lvl1pPr>
          </a:lstStyle>
          <a:p>
            <a:r>
              <a:rPr lang="pt-BR" smtClean="0"/>
              <a:t>Clique para editar o estilo do título mestre</a:t>
            </a:r>
            <a:endParaRPr lang="pt-BR"/>
          </a:p>
        </p:txBody>
      </p:sp>
      <p:sp>
        <p:nvSpPr>
          <p:cNvPr id="3" name="Espaço Reservado para Imagem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pt-BR" noProof="0" smtClean="0"/>
          </a:p>
        </p:txBody>
      </p:sp>
      <p:sp>
        <p:nvSpPr>
          <p:cNvPr id="4" name="Espaço Reservado para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pt-BR" smtClean="0"/>
              <a:t>Clique para editar os estilos do texto mestre</a:t>
            </a:r>
          </a:p>
        </p:txBody>
      </p:sp>
      <p:sp>
        <p:nvSpPr>
          <p:cNvPr id="5" name="Rectangle 5"/>
          <p:cNvSpPr>
            <a:spLocks noGrp="1" noChangeArrowheads="1"/>
          </p:cNvSpPr>
          <p:nvPr>
            <p:ph type="dt" sz="half" idx="10"/>
          </p:nvPr>
        </p:nvSpPr>
        <p:spPr>
          <a:ln/>
        </p:spPr>
        <p:txBody>
          <a:bodyPr/>
          <a:lstStyle>
            <a:lvl1pPr>
              <a:defRPr/>
            </a:lvl1pPr>
          </a:lstStyle>
          <a:p>
            <a:pPr>
              <a:defRPr/>
            </a:pPr>
            <a:fld id="{E8843FED-B2C9-4827-A292-D0FAE7A72062}" type="datetime1">
              <a:rPr lang="pt-BR"/>
              <a:pPr>
                <a:defRPr/>
              </a:pPr>
              <a:t>05/03/2016</a:t>
            </a:fld>
            <a:endParaRPr lang="pt-BR"/>
          </a:p>
        </p:txBody>
      </p:sp>
      <p:sp>
        <p:nvSpPr>
          <p:cNvPr id="6" name="Rectangle 7"/>
          <p:cNvSpPr>
            <a:spLocks noGrp="1" noChangeArrowheads="1"/>
          </p:cNvSpPr>
          <p:nvPr>
            <p:ph type="sldNum" sz="quarter" idx="11"/>
          </p:nvPr>
        </p:nvSpPr>
        <p:spPr>
          <a:ln/>
        </p:spPr>
        <p:txBody>
          <a:bodyPr/>
          <a:lstStyle>
            <a:lvl1pPr>
              <a:defRPr/>
            </a:lvl1pPr>
          </a:lstStyle>
          <a:p>
            <a:pPr>
              <a:defRPr/>
            </a:pPr>
            <a:fld id="{B673FF99-BD1B-4D51-8094-90877BC25BF7}" type="slidenum">
              <a:rPr lang="pt-BR"/>
              <a:pPr>
                <a:defRPr/>
              </a:pPr>
              <a:t>‹nº›</a:t>
            </a:fld>
            <a:endParaRPr lang="pt-BR"/>
          </a:p>
        </p:txBody>
      </p:sp>
    </p:spTree>
    <p:extLst>
      <p:ext uri="{BB962C8B-B14F-4D97-AF65-F5344CB8AC3E}">
        <p14:creationId xmlns:p14="http://schemas.microsoft.com/office/powerpoint/2010/main" val="30190291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C0C0C0"/>
        </a:solidFill>
        <a:effectLst/>
      </p:bgPr>
    </p:bg>
    <p:spTree>
      <p:nvGrpSpPr>
        <p:cNvPr id="1" name=""/>
        <p:cNvGrpSpPr/>
        <p:nvPr/>
      </p:nvGrpSpPr>
      <p:grpSpPr>
        <a:xfrm>
          <a:off x="0" y="0"/>
          <a:ext cx="0" cy="0"/>
          <a:chOff x="0" y="0"/>
          <a:chExt cx="0" cy="0"/>
        </a:xfrm>
      </p:grpSpPr>
      <p:pic>
        <p:nvPicPr>
          <p:cNvPr id="1026" name="Picture 15" descr="FundoBco3_3"/>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1588"/>
            <a:ext cx="9144000" cy="685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ltGray">
          <a:xfrm>
            <a:off x="539750" y="441325"/>
            <a:ext cx="8135938"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7" rIns="92075" bIns="46037" numCol="1" anchor="ctr" anchorCtr="0" compatLnSpc="1">
            <a:prstTxWarp prst="textNoShape">
              <a:avLst/>
            </a:prstTxWarp>
          </a:bodyPr>
          <a:lstStyle/>
          <a:p>
            <a:pPr lvl="0"/>
            <a:r>
              <a:rPr lang="pt-BR" altLang="en-US" smtClean="0"/>
              <a:t>Clique para editar o estilo do título mestre</a:t>
            </a:r>
          </a:p>
        </p:txBody>
      </p:sp>
      <p:sp>
        <p:nvSpPr>
          <p:cNvPr id="1028" name="Rectangle 4"/>
          <p:cNvSpPr>
            <a:spLocks noGrp="1" noChangeArrowheads="1"/>
          </p:cNvSpPr>
          <p:nvPr>
            <p:ph type="body" idx="1"/>
          </p:nvPr>
        </p:nvSpPr>
        <p:spPr bwMode="auto">
          <a:xfrm>
            <a:off x="539750" y="1341438"/>
            <a:ext cx="8135938" cy="464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7" rIns="92075" bIns="46037" numCol="1" anchor="t" anchorCtr="0" compatLnSpc="1">
            <a:prstTxWarp prst="textNoShape">
              <a:avLst/>
            </a:prstTxWarp>
          </a:bodyPr>
          <a:lstStyle/>
          <a:p>
            <a:pPr lvl="0"/>
            <a:r>
              <a:rPr lang="pt-BR" altLang="en-US" smtClean="0"/>
              <a:t>Clique para editar os estilos do texto mestre</a:t>
            </a:r>
          </a:p>
          <a:p>
            <a:pPr lvl="1"/>
            <a:r>
              <a:rPr lang="pt-BR" altLang="en-US" smtClean="0"/>
              <a:t>Segundo nível</a:t>
            </a:r>
          </a:p>
          <a:p>
            <a:pPr lvl="2"/>
            <a:r>
              <a:rPr lang="pt-BR" altLang="en-US" smtClean="0"/>
              <a:t>Terceiro nível</a:t>
            </a:r>
          </a:p>
          <a:p>
            <a:pPr lvl="3"/>
            <a:r>
              <a:rPr lang="pt-BR" altLang="en-US" smtClean="0"/>
              <a:t>Quarto nível</a:t>
            </a:r>
          </a:p>
          <a:p>
            <a:pPr lvl="4"/>
            <a:r>
              <a:rPr lang="pt-BR" altLang="en-US" smtClean="0"/>
              <a:t>Quinto nível</a:t>
            </a:r>
          </a:p>
        </p:txBody>
      </p:sp>
      <p:sp>
        <p:nvSpPr>
          <p:cNvPr id="1029" name="Rectangle 5"/>
          <p:cNvSpPr>
            <a:spLocks noGrp="1" noChangeArrowheads="1"/>
          </p:cNvSpPr>
          <p:nvPr>
            <p:ph type="dt" sz="half" idx="2"/>
          </p:nvPr>
        </p:nvSpPr>
        <p:spPr bwMode="auto">
          <a:xfrm>
            <a:off x="2198688" y="6524625"/>
            <a:ext cx="1365250" cy="333375"/>
          </a:xfrm>
          <a:prstGeom prst="rect">
            <a:avLst/>
          </a:prstGeom>
          <a:noFill/>
          <a:ln w="9525">
            <a:noFill/>
            <a:miter lim="800000"/>
            <a:headEnd/>
            <a:tailEnd/>
          </a:ln>
        </p:spPr>
        <p:txBody>
          <a:bodyPr vert="horz" wrap="square" lIns="92075" tIns="46037" rIns="92075" bIns="46037" numCol="1" anchor="ctr" anchorCtr="0" compatLnSpc="1">
            <a:prstTxWarp prst="textNoShape">
              <a:avLst/>
            </a:prstTxWarp>
          </a:bodyPr>
          <a:lstStyle>
            <a:lvl1pPr algn="l">
              <a:lnSpc>
                <a:spcPct val="100000"/>
              </a:lnSpc>
              <a:defRPr sz="1200" i="0">
                <a:solidFill>
                  <a:srgbClr val="0E0F2B"/>
                </a:solidFill>
                <a:effectLst/>
                <a:latin typeface="+mn-lt"/>
              </a:defRPr>
            </a:lvl1pPr>
          </a:lstStyle>
          <a:p>
            <a:pPr>
              <a:defRPr/>
            </a:pPr>
            <a:fld id="{9B8B430C-C4F7-4343-B418-AA329965D10B}" type="datetime1">
              <a:rPr lang="pt-BR"/>
              <a:pPr>
                <a:defRPr/>
              </a:pPr>
              <a:t>05/03/2016</a:t>
            </a:fld>
            <a:endParaRPr lang="pt-BR"/>
          </a:p>
        </p:txBody>
      </p:sp>
      <p:sp>
        <p:nvSpPr>
          <p:cNvPr id="1031" name="Rectangle 7"/>
          <p:cNvSpPr>
            <a:spLocks noGrp="1" noChangeArrowheads="1"/>
          </p:cNvSpPr>
          <p:nvPr>
            <p:ph type="sldNum" sz="quarter" idx="4"/>
          </p:nvPr>
        </p:nvSpPr>
        <p:spPr bwMode="auto">
          <a:xfrm>
            <a:off x="7956550" y="6632575"/>
            <a:ext cx="900113" cy="225425"/>
          </a:xfrm>
          <a:prstGeom prst="rect">
            <a:avLst/>
          </a:prstGeom>
          <a:noFill/>
          <a:ln w="9525">
            <a:noFill/>
            <a:miter lim="800000"/>
            <a:headEnd/>
            <a:tailEnd/>
          </a:ln>
        </p:spPr>
        <p:txBody>
          <a:bodyPr vert="horz" wrap="none" lIns="92075" tIns="46037" rIns="92075" bIns="46037" numCol="1" anchor="ctr" anchorCtr="0" compatLnSpc="1">
            <a:prstTxWarp prst="textNoShape">
              <a:avLst/>
            </a:prstTxWarp>
          </a:bodyPr>
          <a:lstStyle>
            <a:lvl1pPr algn="r">
              <a:lnSpc>
                <a:spcPct val="100000"/>
              </a:lnSpc>
              <a:defRPr sz="1400" i="0">
                <a:solidFill>
                  <a:srgbClr val="0E0F2B"/>
                </a:solidFill>
                <a:effectLst/>
                <a:latin typeface="+mn-lt"/>
              </a:defRPr>
            </a:lvl1pPr>
          </a:lstStyle>
          <a:p>
            <a:pPr>
              <a:defRPr/>
            </a:pPr>
            <a:fld id="{8A14F8B4-9574-4315-A08B-3246EEDF6A68}" type="slidenum">
              <a:rPr lang="pt-BR"/>
              <a:pPr>
                <a:defRPr/>
              </a:pPr>
              <a:t>‹nº›</a:t>
            </a:fld>
            <a:endParaRPr lang="pt-BR"/>
          </a:p>
        </p:txBody>
      </p:sp>
    </p:spTree>
  </p:cSld>
  <p:clrMap bg1="dk2" tx1="lt1" bg2="dk1" tx2="lt2" accent1="accent1" accent2="accent2" accent3="accent3" accent4="accent4" accent5="accent5" accent6="accent6" hlink="hlink" folHlink="folHlink"/>
  <p:sldLayoutIdLst>
    <p:sldLayoutId id="2147483970" r:id="rId1"/>
    <p:sldLayoutId id="2147483949" r:id="rId2"/>
    <p:sldLayoutId id="2147483950" r:id="rId3"/>
    <p:sldLayoutId id="2147483951" r:id="rId4"/>
    <p:sldLayoutId id="2147483952" r:id="rId5"/>
    <p:sldLayoutId id="2147483953" r:id="rId6"/>
    <p:sldLayoutId id="2147483954" r:id="rId7"/>
    <p:sldLayoutId id="2147483955" r:id="rId8"/>
    <p:sldLayoutId id="2147483956" r:id="rId9"/>
    <p:sldLayoutId id="2147483957" r:id="rId10"/>
    <p:sldLayoutId id="2147483958" r:id="rId11"/>
  </p:sldLayoutIdLst>
  <p:hf hdr="0"/>
  <p:txStyles>
    <p:titleStyle>
      <a:lvl1pPr algn="l" rtl="0" eaLnBrk="0" fontAlgn="base" hangingPunct="0">
        <a:lnSpc>
          <a:spcPct val="70000"/>
        </a:lnSpc>
        <a:spcBef>
          <a:spcPct val="0"/>
        </a:spcBef>
        <a:spcAft>
          <a:spcPct val="0"/>
        </a:spcAft>
        <a:defRPr sz="3200" b="1" i="1">
          <a:solidFill>
            <a:srgbClr val="FFFFFF"/>
          </a:solidFill>
          <a:latin typeface="+mj-lt"/>
          <a:ea typeface="+mj-ea"/>
          <a:cs typeface="+mj-cs"/>
        </a:defRPr>
      </a:lvl1pPr>
      <a:lvl2pPr algn="l" rtl="0" eaLnBrk="0" fontAlgn="base" hangingPunct="0">
        <a:lnSpc>
          <a:spcPct val="70000"/>
        </a:lnSpc>
        <a:spcBef>
          <a:spcPct val="0"/>
        </a:spcBef>
        <a:spcAft>
          <a:spcPct val="0"/>
        </a:spcAft>
        <a:defRPr sz="3200" b="1" i="1">
          <a:solidFill>
            <a:srgbClr val="FFFFFF"/>
          </a:solidFill>
          <a:latin typeface="Times New Roman" pitchFamily="18" charset="0"/>
        </a:defRPr>
      </a:lvl2pPr>
      <a:lvl3pPr algn="l" rtl="0" eaLnBrk="0" fontAlgn="base" hangingPunct="0">
        <a:lnSpc>
          <a:spcPct val="70000"/>
        </a:lnSpc>
        <a:spcBef>
          <a:spcPct val="0"/>
        </a:spcBef>
        <a:spcAft>
          <a:spcPct val="0"/>
        </a:spcAft>
        <a:defRPr sz="3200" b="1" i="1">
          <a:solidFill>
            <a:srgbClr val="FFFFFF"/>
          </a:solidFill>
          <a:latin typeface="Times New Roman" pitchFamily="18" charset="0"/>
        </a:defRPr>
      </a:lvl3pPr>
      <a:lvl4pPr algn="l" rtl="0" eaLnBrk="0" fontAlgn="base" hangingPunct="0">
        <a:lnSpc>
          <a:spcPct val="70000"/>
        </a:lnSpc>
        <a:spcBef>
          <a:spcPct val="0"/>
        </a:spcBef>
        <a:spcAft>
          <a:spcPct val="0"/>
        </a:spcAft>
        <a:defRPr sz="3200" b="1" i="1">
          <a:solidFill>
            <a:srgbClr val="FFFFFF"/>
          </a:solidFill>
          <a:latin typeface="Times New Roman" pitchFamily="18" charset="0"/>
        </a:defRPr>
      </a:lvl4pPr>
      <a:lvl5pPr algn="l" rtl="0" eaLnBrk="0" fontAlgn="base" hangingPunct="0">
        <a:lnSpc>
          <a:spcPct val="70000"/>
        </a:lnSpc>
        <a:spcBef>
          <a:spcPct val="0"/>
        </a:spcBef>
        <a:spcAft>
          <a:spcPct val="0"/>
        </a:spcAft>
        <a:defRPr sz="3200" b="1" i="1">
          <a:solidFill>
            <a:srgbClr val="FFFFFF"/>
          </a:solidFill>
          <a:latin typeface="Times New Roman" pitchFamily="18" charset="0"/>
        </a:defRPr>
      </a:lvl5pPr>
      <a:lvl6pPr marL="457200" algn="l" rtl="0" fontAlgn="base">
        <a:lnSpc>
          <a:spcPct val="70000"/>
        </a:lnSpc>
        <a:spcBef>
          <a:spcPct val="0"/>
        </a:spcBef>
        <a:spcAft>
          <a:spcPct val="0"/>
        </a:spcAft>
        <a:defRPr sz="3200" b="1" i="1">
          <a:solidFill>
            <a:srgbClr val="FFFFFF"/>
          </a:solidFill>
          <a:latin typeface="Times New Roman" pitchFamily="18" charset="0"/>
        </a:defRPr>
      </a:lvl6pPr>
      <a:lvl7pPr marL="914400" algn="l" rtl="0" fontAlgn="base">
        <a:lnSpc>
          <a:spcPct val="70000"/>
        </a:lnSpc>
        <a:spcBef>
          <a:spcPct val="0"/>
        </a:spcBef>
        <a:spcAft>
          <a:spcPct val="0"/>
        </a:spcAft>
        <a:defRPr sz="3200" b="1" i="1">
          <a:solidFill>
            <a:srgbClr val="FFFFFF"/>
          </a:solidFill>
          <a:latin typeface="Times New Roman" pitchFamily="18" charset="0"/>
        </a:defRPr>
      </a:lvl7pPr>
      <a:lvl8pPr marL="1371600" algn="l" rtl="0" fontAlgn="base">
        <a:lnSpc>
          <a:spcPct val="70000"/>
        </a:lnSpc>
        <a:spcBef>
          <a:spcPct val="0"/>
        </a:spcBef>
        <a:spcAft>
          <a:spcPct val="0"/>
        </a:spcAft>
        <a:defRPr sz="3200" b="1" i="1">
          <a:solidFill>
            <a:srgbClr val="FFFFFF"/>
          </a:solidFill>
          <a:latin typeface="Times New Roman" pitchFamily="18" charset="0"/>
        </a:defRPr>
      </a:lvl8pPr>
      <a:lvl9pPr marL="1828800" algn="l" rtl="0" fontAlgn="base">
        <a:lnSpc>
          <a:spcPct val="70000"/>
        </a:lnSpc>
        <a:spcBef>
          <a:spcPct val="0"/>
        </a:spcBef>
        <a:spcAft>
          <a:spcPct val="0"/>
        </a:spcAft>
        <a:defRPr sz="3200" b="1" i="1">
          <a:solidFill>
            <a:srgbClr val="FFFFFF"/>
          </a:solidFill>
          <a:latin typeface="Times New Roman" pitchFamily="18" charset="0"/>
        </a:defRPr>
      </a:lvl9pPr>
    </p:titleStyle>
    <p:bodyStyle>
      <a:lvl1pPr marL="342900" indent="-342900" algn="l" rtl="0" eaLnBrk="0" fontAlgn="base" hangingPunct="0">
        <a:spcBef>
          <a:spcPct val="20000"/>
        </a:spcBef>
        <a:spcAft>
          <a:spcPct val="0"/>
        </a:spcAft>
        <a:buClr>
          <a:srgbClr val="DA9E54"/>
        </a:buClr>
        <a:buSzPct val="60000"/>
        <a:buFont typeface="Wingdings" pitchFamily="2" charset="2"/>
        <a:buChar char="n"/>
        <a:defRPr sz="2800">
          <a:solidFill>
            <a:srgbClr val="0E0F2B"/>
          </a:solidFill>
          <a:latin typeface="+mn-lt"/>
          <a:ea typeface="+mn-ea"/>
          <a:cs typeface="+mn-cs"/>
        </a:defRPr>
      </a:lvl1pPr>
      <a:lvl2pPr marL="742950" indent="-285750" algn="l" rtl="0" eaLnBrk="0" fontAlgn="base" hangingPunct="0">
        <a:spcBef>
          <a:spcPct val="20000"/>
        </a:spcBef>
        <a:spcAft>
          <a:spcPct val="0"/>
        </a:spcAft>
        <a:buClr>
          <a:srgbClr val="0E0F2B"/>
        </a:buClr>
        <a:buSzPct val="65000"/>
        <a:buFont typeface="Wingdings" pitchFamily="2" charset="2"/>
        <a:buChar char="u"/>
        <a:defRPr sz="2600">
          <a:solidFill>
            <a:srgbClr val="0E0F2B"/>
          </a:solidFill>
          <a:latin typeface="+mn-lt"/>
        </a:defRPr>
      </a:lvl2pPr>
      <a:lvl3pPr marL="1143000" indent="-228600" algn="l" rtl="0" eaLnBrk="0" fontAlgn="base" hangingPunct="0">
        <a:spcBef>
          <a:spcPct val="20000"/>
        </a:spcBef>
        <a:spcAft>
          <a:spcPct val="0"/>
        </a:spcAft>
        <a:buClr>
          <a:srgbClr val="DA9E54"/>
        </a:buClr>
        <a:buSzPct val="65000"/>
        <a:buFont typeface="Wingdings" pitchFamily="2" charset="2"/>
        <a:buChar char="è"/>
        <a:defRPr sz="2400">
          <a:solidFill>
            <a:srgbClr val="0E0F2B"/>
          </a:solidFill>
          <a:latin typeface="+mn-lt"/>
        </a:defRPr>
      </a:lvl3pPr>
      <a:lvl4pPr marL="1600200" indent="-228600" algn="l" rtl="0" eaLnBrk="0" fontAlgn="base" hangingPunct="0">
        <a:spcBef>
          <a:spcPct val="20000"/>
        </a:spcBef>
        <a:spcAft>
          <a:spcPct val="0"/>
        </a:spcAft>
        <a:buClr>
          <a:srgbClr val="0E0F2B"/>
        </a:buClr>
        <a:buSzPct val="100000"/>
        <a:buChar char="•"/>
        <a:defRPr sz="2000">
          <a:solidFill>
            <a:srgbClr val="0E0F2B"/>
          </a:solidFill>
          <a:latin typeface="+mn-lt"/>
        </a:defRPr>
      </a:lvl4pPr>
      <a:lvl5pPr marL="2057400" indent="-228600" algn="l" rtl="0" eaLnBrk="0" fontAlgn="base" hangingPunct="0">
        <a:spcBef>
          <a:spcPct val="20000"/>
        </a:spcBef>
        <a:spcAft>
          <a:spcPct val="0"/>
        </a:spcAft>
        <a:buClr>
          <a:srgbClr val="0E0F2B"/>
        </a:buClr>
        <a:buSzPct val="100000"/>
        <a:buFont typeface="Arial" charset="0"/>
        <a:buChar char="–"/>
        <a:defRPr sz="2000">
          <a:solidFill>
            <a:srgbClr val="0E0F2B"/>
          </a:solidFill>
          <a:latin typeface="+mn-lt"/>
        </a:defRPr>
      </a:lvl5pPr>
      <a:lvl6pPr marL="2514600" indent="-228600" algn="l" rtl="0" fontAlgn="base">
        <a:spcBef>
          <a:spcPct val="20000"/>
        </a:spcBef>
        <a:spcAft>
          <a:spcPct val="0"/>
        </a:spcAft>
        <a:buClr>
          <a:srgbClr val="0E0F2B"/>
        </a:buClr>
        <a:buSzPct val="100000"/>
        <a:buFont typeface="Arial" charset="0"/>
        <a:buChar char="–"/>
        <a:defRPr sz="2000">
          <a:solidFill>
            <a:srgbClr val="0E0F2B"/>
          </a:solidFill>
          <a:latin typeface="+mn-lt"/>
        </a:defRPr>
      </a:lvl6pPr>
      <a:lvl7pPr marL="2971800" indent="-228600" algn="l" rtl="0" fontAlgn="base">
        <a:spcBef>
          <a:spcPct val="20000"/>
        </a:spcBef>
        <a:spcAft>
          <a:spcPct val="0"/>
        </a:spcAft>
        <a:buClr>
          <a:srgbClr val="0E0F2B"/>
        </a:buClr>
        <a:buSzPct val="100000"/>
        <a:buFont typeface="Arial" charset="0"/>
        <a:buChar char="–"/>
        <a:defRPr sz="2000">
          <a:solidFill>
            <a:srgbClr val="0E0F2B"/>
          </a:solidFill>
          <a:latin typeface="+mn-lt"/>
        </a:defRPr>
      </a:lvl7pPr>
      <a:lvl8pPr marL="3429000" indent="-228600" algn="l" rtl="0" fontAlgn="base">
        <a:spcBef>
          <a:spcPct val="20000"/>
        </a:spcBef>
        <a:spcAft>
          <a:spcPct val="0"/>
        </a:spcAft>
        <a:buClr>
          <a:srgbClr val="0E0F2B"/>
        </a:buClr>
        <a:buSzPct val="100000"/>
        <a:buFont typeface="Arial" charset="0"/>
        <a:buChar char="–"/>
        <a:defRPr sz="2000">
          <a:solidFill>
            <a:srgbClr val="0E0F2B"/>
          </a:solidFill>
          <a:latin typeface="+mn-lt"/>
        </a:defRPr>
      </a:lvl8pPr>
      <a:lvl9pPr marL="3886200" indent="-228600" algn="l" rtl="0" fontAlgn="base">
        <a:spcBef>
          <a:spcPct val="20000"/>
        </a:spcBef>
        <a:spcAft>
          <a:spcPct val="0"/>
        </a:spcAft>
        <a:buClr>
          <a:srgbClr val="0E0F2B"/>
        </a:buClr>
        <a:buSzPct val="100000"/>
        <a:buFont typeface="Arial" charset="0"/>
        <a:buChar char="–"/>
        <a:defRPr sz="2000">
          <a:solidFill>
            <a:srgbClr val="0E0F2B"/>
          </a:solidFill>
          <a:latin typeface="+mn-lt"/>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Espaço Reservado para Título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t-BR" altLang="en-US" smtClean="0"/>
              <a:t>Clique para editar o estilo do título mestre</a:t>
            </a:r>
          </a:p>
        </p:txBody>
      </p:sp>
      <p:sp>
        <p:nvSpPr>
          <p:cNvPr id="2051" name="Espaço Reservado para Texto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t-BR" altLang="en-US" smtClean="0"/>
              <a:t>Clique para editar os estilos do texto mestre</a:t>
            </a:r>
          </a:p>
          <a:p>
            <a:pPr lvl="1"/>
            <a:r>
              <a:rPr lang="pt-BR" altLang="en-US" smtClean="0"/>
              <a:t>Segundo nível</a:t>
            </a:r>
          </a:p>
          <a:p>
            <a:pPr lvl="2"/>
            <a:r>
              <a:rPr lang="pt-BR" altLang="en-US" smtClean="0"/>
              <a:t>Terceiro nível</a:t>
            </a:r>
          </a:p>
          <a:p>
            <a:pPr lvl="3"/>
            <a:r>
              <a:rPr lang="pt-BR" altLang="en-US" smtClean="0"/>
              <a:t>Quarto nível</a:t>
            </a:r>
          </a:p>
          <a:p>
            <a:pPr lvl="4"/>
            <a:r>
              <a:rPr lang="pt-BR" altLang="en-US" smtClean="0"/>
              <a:t>Quinto nível</a:t>
            </a:r>
          </a:p>
        </p:txBody>
      </p:sp>
      <p:sp>
        <p:nvSpPr>
          <p:cNvPr id="4" name="Espaço Reservado para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effectLst>
                  <a:outerShdw blurRad="38100" dist="38100" dir="2700000" algn="tl">
                    <a:srgbClr val="000000">
                      <a:alpha val="43137"/>
                    </a:srgbClr>
                  </a:outerShdw>
                </a:effectLst>
              </a:defRPr>
            </a:lvl1pPr>
          </a:lstStyle>
          <a:p>
            <a:pPr>
              <a:defRPr/>
            </a:pPr>
            <a:fld id="{7C479934-6F82-46C1-8767-C91E2D422C46}" type="datetimeFigureOut">
              <a:rPr lang="pt-BR"/>
              <a:pPr>
                <a:defRPr/>
              </a:pPr>
              <a:t>05/03/2016</a:t>
            </a:fld>
            <a:endParaRPr lang="pt-BR"/>
          </a:p>
        </p:txBody>
      </p:sp>
      <p:sp>
        <p:nvSpPr>
          <p:cNvPr id="5" name="Espaço Reservado para Rodapé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effectLst>
                  <a:outerShdw blurRad="38100" dist="38100" dir="2700000" algn="tl">
                    <a:srgbClr val="000000">
                      <a:alpha val="43137"/>
                    </a:srgbClr>
                  </a:outerShdw>
                </a:effectLst>
              </a:defRPr>
            </a:lvl1pPr>
          </a:lstStyle>
          <a:p>
            <a:pPr>
              <a:defRPr/>
            </a:pPr>
            <a:endParaRPr lang="pt-BR"/>
          </a:p>
        </p:txBody>
      </p:sp>
      <p:sp>
        <p:nvSpPr>
          <p:cNvPr id="6" name="Espaço Reservado para Número de Slid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effectLst>
                  <a:outerShdw blurRad="38100" dist="38100" dir="2700000" algn="tl">
                    <a:srgbClr val="000000">
                      <a:alpha val="43137"/>
                    </a:srgbClr>
                  </a:outerShdw>
                </a:effectLst>
              </a:defRPr>
            </a:lvl1pPr>
          </a:lstStyle>
          <a:p>
            <a:pPr>
              <a:defRPr/>
            </a:pPr>
            <a:fld id="{D9C43E82-6456-45A6-9462-28F1662D33C5}" type="slidenum">
              <a:rPr lang="pt-BR"/>
              <a:pPr>
                <a:defRPr/>
              </a:pPr>
              <a:t>‹nº›</a:t>
            </a:fld>
            <a:endParaRPr lang="pt-BR"/>
          </a:p>
        </p:txBody>
      </p:sp>
    </p:spTree>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Espaço Reservado para Conteúdo 2"/>
          <p:cNvSpPr>
            <a:spLocks noGrp="1"/>
          </p:cNvSpPr>
          <p:nvPr>
            <p:ph idx="1"/>
          </p:nvPr>
        </p:nvSpPr>
        <p:spPr/>
        <p:txBody>
          <a:bodyPr/>
          <a:lstStyle/>
          <a:p>
            <a:pPr algn="ctr" eaLnBrk="1" hangingPunct="1">
              <a:buFont typeface="Wingdings" pitchFamily="2" charset="2"/>
              <a:buNone/>
            </a:pPr>
            <a:endParaRPr lang="pt-BR" altLang="en-US" sz="3200" b="1" dirty="0" smtClean="0"/>
          </a:p>
          <a:p>
            <a:pPr algn="ctr" eaLnBrk="1" hangingPunct="1">
              <a:buFont typeface="Wingdings" pitchFamily="2" charset="2"/>
              <a:buNone/>
            </a:pPr>
            <a:endParaRPr lang="pt-BR" altLang="en-US" sz="3200" b="1" dirty="0" smtClean="0"/>
          </a:p>
          <a:p>
            <a:pPr algn="ctr" eaLnBrk="1" hangingPunct="1">
              <a:buFont typeface="Wingdings" pitchFamily="2" charset="2"/>
              <a:buNone/>
            </a:pPr>
            <a:r>
              <a:rPr lang="pt-BR" altLang="en-US" sz="3200" b="1" dirty="0" smtClean="0"/>
              <a:t>Governança Corporativa</a:t>
            </a:r>
          </a:p>
          <a:p>
            <a:pPr algn="ctr" eaLnBrk="1" hangingPunct="1">
              <a:buFont typeface="Wingdings" pitchFamily="2" charset="2"/>
              <a:buNone/>
            </a:pPr>
            <a:endParaRPr lang="pt-BR" altLang="en-US" sz="2000" b="1" dirty="0" smtClean="0"/>
          </a:p>
          <a:p>
            <a:pPr algn="ctr" eaLnBrk="1" hangingPunct="1">
              <a:buFont typeface="Wingdings" pitchFamily="2" charset="2"/>
              <a:buNone/>
            </a:pPr>
            <a:r>
              <a:rPr lang="pt-BR" altLang="en-US" sz="1800" dirty="0" smtClean="0"/>
              <a:t>Prof</a:t>
            </a:r>
            <a:r>
              <a:rPr lang="pt-BR" altLang="en-US" sz="1800" dirty="0" smtClean="0"/>
              <a:t>. </a:t>
            </a:r>
            <a:r>
              <a:rPr lang="pt-BR" altLang="en-US" sz="1800" dirty="0" err="1" smtClean="0"/>
              <a:t>Luciel</a:t>
            </a:r>
            <a:r>
              <a:rPr lang="pt-BR" altLang="en-US" sz="1800" dirty="0" smtClean="0"/>
              <a:t> Henrique de Oliveira</a:t>
            </a:r>
          </a:p>
          <a:p>
            <a:pPr algn="ctr" eaLnBrk="1" hangingPunct="1">
              <a:buFont typeface="Wingdings" pitchFamily="2" charset="2"/>
              <a:buNone/>
            </a:pPr>
            <a:r>
              <a:rPr lang="pt-BR" altLang="en-US" sz="1400" dirty="0" smtClean="0"/>
              <a:t>luciel@uol.com.br</a:t>
            </a:r>
          </a:p>
          <a:p>
            <a:pPr algn="ctr" eaLnBrk="1" hangingPunct="1">
              <a:buNone/>
            </a:pPr>
            <a:r>
              <a:rPr lang="pt-BR" altLang="en-US" b="1" i="1" u="sng" dirty="0" smtClean="0">
                <a:solidFill>
                  <a:schemeClr val="accent6"/>
                </a:solidFill>
              </a:rPr>
              <a:t>Níveis  diferenciados  de Governança</a:t>
            </a:r>
          </a:p>
        </p:txBody>
      </p:sp>
      <p:sp>
        <p:nvSpPr>
          <p:cNvPr id="4" name="Espaço Reservado para Data 3"/>
          <p:cNvSpPr>
            <a:spLocks noGrp="1"/>
          </p:cNvSpPr>
          <p:nvPr>
            <p:ph type="dt" sz="quarter" idx="10"/>
          </p:nvPr>
        </p:nvSpPr>
        <p:spPr/>
        <p:txBody>
          <a:bodyPr/>
          <a:lstStyle/>
          <a:p>
            <a:pPr>
              <a:defRPr/>
            </a:pPr>
            <a:fld id="{1FFE6B22-00FF-4787-A157-687D8569C41C}" type="datetime1">
              <a:rPr lang="pt-BR"/>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0C7A8BC5-B73A-48CC-BE90-B1DEB13C3B25}" type="slidenum">
              <a:rPr lang="pt-BR"/>
              <a:pPr>
                <a:defRPr/>
              </a:pPr>
              <a:t>1</a:t>
            </a:fld>
            <a:endParaRPr lang="pt-BR"/>
          </a:p>
        </p:txBody>
      </p:sp>
      <p:sp>
        <p:nvSpPr>
          <p:cNvPr id="4101" name="Rectangle 5"/>
          <p:cNvSpPr>
            <a:spLocks noGrp="1" noChangeArrowheads="1"/>
          </p:cNvSpPr>
          <p:nvPr>
            <p:ph type="title"/>
          </p:nvPr>
        </p:nvSpPr>
        <p:spPr bwMode="gray">
          <a:noFill/>
        </p:spPr>
        <p:txBody>
          <a:bodyPr/>
          <a:lstStyle/>
          <a:p>
            <a:pPr eaLnBrk="1" hangingPunct="1">
              <a:lnSpc>
                <a:spcPct val="90000"/>
              </a:lnSpc>
              <a:spcBef>
                <a:spcPct val="20000"/>
              </a:spcBef>
              <a:buClr>
                <a:srgbClr val="DA9E54"/>
              </a:buClr>
              <a:buSzPct val="60000"/>
              <a:buFont typeface="Wingdings" pitchFamily="2" charset="2"/>
              <a:buNone/>
            </a:pPr>
            <a:r>
              <a:rPr lang="pt-BR" altLang="en-US" sz="2400" i="0" dirty="0" smtClean="0">
                <a:solidFill>
                  <a:schemeClr val="tx1"/>
                </a:solidFill>
                <a:latin typeface="Arial" charset="0"/>
              </a:rPr>
              <a:t>Gestão para Sustentabilidade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ítulo 1"/>
          <p:cNvSpPr>
            <a:spLocks noGrp="1"/>
          </p:cNvSpPr>
          <p:nvPr>
            <p:ph type="title"/>
          </p:nvPr>
        </p:nvSpPr>
        <p:spPr/>
        <p:txBody>
          <a:bodyPr/>
          <a:lstStyle/>
          <a:p>
            <a:r>
              <a:rPr lang="pt-BR" altLang="en-US" i="0" smtClean="0"/>
              <a:t>Nível 2 de Governança Corporativa</a:t>
            </a:r>
          </a:p>
        </p:txBody>
      </p:sp>
      <p:sp>
        <p:nvSpPr>
          <p:cNvPr id="13315" name="Espaço Reservado para Conteúdo 2"/>
          <p:cNvSpPr>
            <a:spLocks noGrp="1"/>
          </p:cNvSpPr>
          <p:nvPr>
            <p:ph idx="1"/>
          </p:nvPr>
        </p:nvSpPr>
        <p:spPr/>
        <p:txBody>
          <a:bodyPr/>
          <a:lstStyle/>
          <a:p>
            <a:pPr algn="just"/>
            <a:r>
              <a:rPr lang="pt-BR" altLang="en-US" sz="1900" smtClean="0">
                <a:solidFill>
                  <a:srgbClr val="FF0000"/>
                </a:solidFill>
              </a:rPr>
              <a:t>Além dos compromissos assumidos para listagem no Nível 1, são acrescidos os seguintes:</a:t>
            </a:r>
          </a:p>
          <a:p>
            <a:r>
              <a:rPr lang="pt-BR" altLang="en-US" sz="1900" smtClean="0">
                <a:solidFill>
                  <a:srgbClr val="003399"/>
                </a:solidFill>
              </a:rPr>
              <a:t>Padrões internacionais: </a:t>
            </a:r>
            <a:r>
              <a:rPr lang="pt-BR" altLang="en-US" sz="1900" smtClean="0">
                <a:solidFill>
                  <a:schemeClr val="bg1"/>
                </a:solidFill>
              </a:rPr>
              <a:t>elaboração de demonstrações financeiras de acordo com padrões internacionais.</a:t>
            </a:r>
            <a:endParaRPr lang="pt-BR" altLang="en-US" sz="1900" smtClean="0">
              <a:solidFill>
                <a:srgbClr val="003399"/>
              </a:solidFill>
            </a:endParaRPr>
          </a:p>
          <a:p>
            <a:endParaRPr lang="pt-BR" altLang="en-US" sz="1900" smtClean="0">
              <a:solidFill>
                <a:srgbClr val="003399"/>
              </a:solidFill>
            </a:endParaRPr>
          </a:p>
          <a:p>
            <a:r>
              <a:rPr lang="pt-BR" altLang="en-US" sz="1900" i="1" smtClean="0">
                <a:solidFill>
                  <a:srgbClr val="003399"/>
                </a:solidFill>
              </a:rPr>
              <a:t>Tag along:</a:t>
            </a:r>
            <a:r>
              <a:rPr lang="pt-BR" altLang="en-US" sz="1900" smtClean="0">
                <a:solidFill>
                  <a:srgbClr val="003399"/>
                </a:solidFill>
              </a:rPr>
              <a:t> </a:t>
            </a:r>
            <a:r>
              <a:rPr lang="pt-BR" altLang="en-US" sz="1900" smtClean="0">
                <a:solidFill>
                  <a:schemeClr val="bg1"/>
                </a:solidFill>
              </a:rPr>
              <a:t>aos detentores de ações preferenciais pagamento mínimo de 80% do valor das ações ordinárias.</a:t>
            </a:r>
          </a:p>
          <a:p>
            <a:pPr lvl="1"/>
            <a:r>
              <a:rPr lang="pt-BR" altLang="en-US" sz="1700" smtClean="0">
                <a:solidFill>
                  <a:schemeClr val="bg1"/>
                </a:solidFill>
              </a:rPr>
              <a:t>Em caso de venda do controle acionário, extensão da oferta de compra para todos os acionistas detentores de ações ordinárias, com pagamento do mesmo valor de aquisição das ações do gripo de contole.</a:t>
            </a:r>
            <a:endParaRPr lang="pt-BR" altLang="en-US" sz="1700" smtClean="0">
              <a:solidFill>
                <a:srgbClr val="003399"/>
              </a:solidFill>
            </a:endParaRPr>
          </a:p>
          <a:p>
            <a:endParaRPr lang="pt-BR" altLang="en-US" sz="1900" smtClean="0">
              <a:solidFill>
                <a:srgbClr val="003399"/>
              </a:solidFill>
            </a:endParaRPr>
          </a:p>
          <a:p>
            <a:r>
              <a:rPr lang="pt-BR" altLang="en-US" sz="1900" smtClean="0">
                <a:solidFill>
                  <a:srgbClr val="003399"/>
                </a:solidFill>
              </a:rPr>
              <a:t>Direito de voto: </a:t>
            </a:r>
            <a:r>
              <a:rPr lang="pt-BR" altLang="en-US" sz="1900" smtClean="0">
                <a:solidFill>
                  <a:schemeClr val="bg1"/>
                </a:solidFill>
              </a:rPr>
              <a:t>concessão de direito de voto aos detentores de ações preferenciais para assuntos de alta relevância corporativa.</a:t>
            </a:r>
            <a:endParaRPr lang="pt-BR" altLang="en-US" sz="1900" smtClean="0">
              <a:solidFill>
                <a:srgbClr val="003399"/>
              </a:solidFill>
            </a:endParaRPr>
          </a:p>
          <a:p>
            <a:r>
              <a:rPr lang="pt-BR" altLang="en-US" sz="1900" smtClean="0">
                <a:solidFill>
                  <a:srgbClr val="003399"/>
                </a:solidFill>
              </a:rPr>
              <a:t>Fechamento do capital: </a:t>
            </a:r>
            <a:r>
              <a:rPr lang="pt-BR" altLang="en-US" sz="1900" smtClean="0">
                <a:solidFill>
                  <a:schemeClr val="bg1"/>
                </a:solidFill>
              </a:rPr>
              <a:t>votação por maioria absoluta dos votos das ações em circulação, independente de sua espécie ou classe.</a:t>
            </a:r>
            <a:endParaRPr lang="pt-BR" altLang="en-US" sz="1900" smtClean="0">
              <a:solidFill>
                <a:srgbClr val="003399"/>
              </a:solidFill>
            </a:endParaRPr>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1BF10131-7FA8-4DD3-AB8A-31A70417EEDF}" type="slidenum">
              <a:rPr lang="pt-BR" smtClean="0"/>
              <a:pPr>
                <a:defRPr/>
              </a:pPr>
              <a:t>10</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13319"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1338" y="441325"/>
            <a:ext cx="210978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ítulo 1"/>
          <p:cNvSpPr>
            <a:spLocks noGrp="1"/>
          </p:cNvSpPr>
          <p:nvPr>
            <p:ph type="title"/>
          </p:nvPr>
        </p:nvSpPr>
        <p:spPr/>
        <p:txBody>
          <a:bodyPr/>
          <a:lstStyle/>
          <a:p>
            <a:r>
              <a:rPr lang="pt-BR" altLang="en-US" i="0" smtClean="0"/>
              <a:t>Nível 2 de Governança Corporativa</a:t>
            </a:r>
          </a:p>
        </p:txBody>
      </p:sp>
      <p:sp>
        <p:nvSpPr>
          <p:cNvPr id="14339" name="Espaço Reservado para Conteúdo 2"/>
          <p:cNvSpPr>
            <a:spLocks noGrp="1"/>
          </p:cNvSpPr>
          <p:nvPr>
            <p:ph idx="1"/>
          </p:nvPr>
        </p:nvSpPr>
        <p:spPr/>
        <p:txBody>
          <a:bodyPr/>
          <a:lstStyle/>
          <a:p>
            <a:pPr algn="just"/>
            <a:r>
              <a:rPr lang="pt-BR" altLang="en-US" sz="1900" smtClean="0">
                <a:solidFill>
                  <a:srgbClr val="003399"/>
                </a:solidFill>
              </a:rPr>
              <a:t>Controle difuso: </a:t>
            </a:r>
            <a:r>
              <a:rPr lang="pt-BR" altLang="en-US" sz="1900" smtClean="0">
                <a:solidFill>
                  <a:schemeClr val="bg1"/>
                </a:solidFill>
              </a:rPr>
              <a:t>Nas companhias em que o controle não é exercido por um acionista controlador formalmente caracterizado, a Bovespa conduzirá o processo de oferta pública de aquisição de ações para a saída desse segmento de mercado.</a:t>
            </a:r>
            <a:endParaRPr lang="pt-BR" altLang="en-US" sz="1900" smtClean="0">
              <a:solidFill>
                <a:srgbClr val="003399"/>
              </a:solidFill>
            </a:endParaRPr>
          </a:p>
          <a:p>
            <a:endParaRPr lang="pt-BR" altLang="en-US" sz="1900" smtClean="0">
              <a:solidFill>
                <a:srgbClr val="003399"/>
              </a:solidFill>
            </a:endParaRPr>
          </a:p>
          <a:p>
            <a:pPr algn="just"/>
            <a:r>
              <a:rPr lang="pt-BR" altLang="en-US" sz="1900" smtClean="0">
                <a:solidFill>
                  <a:srgbClr val="003399"/>
                </a:solidFill>
              </a:rPr>
              <a:t>Conselho de administração: F</a:t>
            </a:r>
            <a:r>
              <a:rPr lang="pt-BR" altLang="en-US" sz="1900" smtClean="0">
                <a:solidFill>
                  <a:schemeClr val="bg1"/>
                </a:solidFill>
              </a:rPr>
              <a:t>ormado por no mínimo 5 membros, com mandato de até 2 anos. A proporção de conselheiros independentes deve ser de no mínimo 20%.</a:t>
            </a:r>
            <a:endParaRPr lang="pt-BR" altLang="en-US" sz="1900" smtClean="0">
              <a:solidFill>
                <a:srgbClr val="003399"/>
              </a:solidFill>
            </a:endParaRPr>
          </a:p>
          <a:p>
            <a:endParaRPr lang="pt-BR" altLang="en-US" sz="1900" smtClean="0">
              <a:solidFill>
                <a:srgbClr val="003399"/>
              </a:solidFill>
            </a:endParaRPr>
          </a:p>
          <a:p>
            <a:pPr algn="just"/>
            <a:r>
              <a:rPr lang="pt-BR" altLang="en-US" sz="1900" smtClean="0">
                <a:solidFill>
                  <a:srgbClr val="003399"/>
                </a:solidFill>
              </a:rPr>
              <a:t>Arbitragem:  </a:t>
            </a:r>
            <a:r>
              <a:rPr lang="pt-BR" altLang="en-US" sz="1900" smtClean="0">
                <a:solidFill>
                  <a:schemeClr val="bg1"/>
                </a:solidFill>
              </a:rPr>
              <a:t>Adesão à Câmara de Arbitragem do Mercado (CAM), à qual serão submetidos todos os conflitos que possam surgir entre agentes, órgãos reguladores, acionistas, conselhos, direção...</a:t>
            </a:r>
            <a:endParaRPr lang="pt-BR" altLang="en-US" sz="1900" smtClean="0">
              <a:solidFill>
                <a:srgbClr val="003399"/>
              </a:solidFill>
            </a:endParaRPr>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0C9FEA8C-BF70-42B6-A1CB-EAB47D300BB0}" type="slidenum">
              <a:rPr lang="pt-BR" smtClean="0"/>
              <a:pPr>
                <a:defRPr/>
              </a:pPr>
              <a:t>11</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14343"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1338" y="441325"/>
            <a:ext cx="210978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ítulo 1"/>
          <p:cNvSpPr>
            <a:spLocks noGrp="1"/>
          </p:cNvSpPr>
          <p:nvPr>
            <p:ph type="title"/>
          </p:nvPr>
        </p:nvSpPr>
        <p:spPr/>
        <p:txBody>
          <a:bodyPr/>
          <a:lstStyle/>
          <a:p>
            <a:r>
              <a:rPr lang="pt-BR" altLang="en-US" sz="2800" smtClean="0">
                <a:solidFill>
                  <a:schemeClr val="tx1"/>
                </a:solidFill>
              </a:rPr>
              <a:t>Câmara de Arbitragem do Mercado (CAM)</a:t>
            </a:r>
          </a:p>
        </p:txBody>
      </p:sp>
      <p:sp>
        <p:nvSpPr>
          <p:cNvPr id="15363" name="Espaço Reservado para Conteúdo 2"/>
          <p:cNvSpPr>
            <a:spLocks noGrp="1"/>
          </p:cNvSpPr>
          <p:nvPr>
            <p:ph idx="1"/>
          </p:nvPr>
        </p:nvSpPr>
        <p:spPr/>
        <p:txBody>
          <a:bodyPr/>
          <a:lstStyle/>
          <a:p>
            <a:pPr algn="just"/>
            <a:r>
              <a:rPr lang="pt-BR" altLang="en-US" sz="2000" smtClean="0"/>
              <a:t>Instituída pela então BOVESPA em junho de 2001.</a:t>
            </a:r>
          </a:p>
          <a:p>
            <a:pPr algn="just"/>
            <a:r>
              <a:rPr lang="pt-BR" altLang="en-US" sz="2000" smtClean="0"/>
              <a:t>Visa  oferecer um foro adequado para a solução de questões relativas ao mercado de capitais e, em especial, as de cunho societário. </a:t>
            </a:r>
          </a:p>
          <a:p>
            <a:pPr algn="just"/>
            <a:endParaRPr lang="pt-BR" altLang="en-US" sz="2000" smtClean="0"/>
          </a:p>
          <a:p>
            <a:pPr algn="just"/>
            <a:r>
              <a:rPr lang="pt-BR" altLang="en-US" sz="2000" smtClean="0"/>
              <a:t>Atua na composição de conflitos surgidos no âmbito das companhias comprometidas com a adoção de práticas diferenciadas de governança corporativa e transparência, listadas na BM&amp;FBOVESPA em seus segmentos especiais de listagem:</a:t>
            </a:r>
          </a:p>
          <a:p>
            <a:pPr lvl="1" algn="just"/>
            <a:endParaRPr lang="pt-BR" altLang="en-US" sz="1800" smtClean="0"/>
          </a:p>
          <a:p>
            <a:pPr lvl="1" algn="just"/>
            <a:r>
              <a:rPr lang="pt-BR" altLang="en-US" sz="1800" smtClean="0"/>
              <a:t> Novo Mercado, Nível 2 de Governança Corporativa e BOVESPA MAIS, e também em quaisquer outros eventuais litígios entre pessoas físicas e jurídicas ligadas ao mercado de capitais,.</a:t>
            </a:r>
          </a:p>
        </p:txBody>
      </p:sp>
      <p:sp>
        <p:nvSpPr>
          <p:cNvPr id="4" name="Espaço Reservado para Data 3"/>
          <p:cNvSpPr>
            <a:spLocks noGrp="1"/>
          </p:cNvSpPr>
          <p:nvPr>
            <p:ph type="dt" sz="quarter" idx="10"/>
          </p:nvPr>
        </p:nvSpPr>
        <p:spPr/>
        <p:txBody>
          <a:bodyPr/>
          <a:lstStyle/>
          <a:p>
            <a:pPr>
              <a:defRPr/>
            </a:pPr>
            <a:fld id="{92FDB0A2-BC49-4288-BF8B-20D9B4786DD9}"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43548F2E-A12F-4C90-AF87-9E2250702631}" type="slidenum">
              <a:rPr lang="pt-BR" smtClean="0"/>
              <a:pPr>
                <a:defRPr/>
              </a:pPr>
              <a:t>12</a:t>
            </a:fld>
            <a:endParaRPr lang="pt-BR"/>
          </a:p>
        </p:txBody>
      </p:sp>
      <p:pic>
        <p:nvPicPr>
          <p:cNvPr id="15366" name="Picture 2" descr="http://www.camaradomercado.com.br/InstImagem/imgCabecalho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2238" y="152400"/>
            <a:ext cx="1330325"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ítulo 1"/>
          <p:cNvSpPr>
            <a:spLocks noGrp="1"/>
          </p:cNvSpPr>
          <p:nvPr>
            <p:ph type="title"/>
          </p:nvPr>
        </p:nvSpPr>
        <p:spPr/>
        <p:txBody>
          <a:bodyPr/>
          <a:lstStyle/>
          <a:p>
            <a:r>
              <a:rPr lang="pt-BR" altLang="en-US" sz="2800" smtClean="0">
                <a:solidFill>
                  <a:schemeClr val="tx1"/>
                </a:solidFill>
              </a:rPr>
              <a:t>Câmara de Arbitragem do Mercado (CAM)</a:t>
            </a:r>
          </a:p>
        </p:txBody>
      </p:sp>
      <p:sp>
        <p:nvSpPr>
          <p:cNvPr id="16387" name="Espaço Reservado para Conteúdo 2"/>
          <p:cNvSpPr>
            <a:spLocks noGrp="1"/>
          </p:cNvSpPr>
          <p:nvPr>
            <p:ph idx="1"/>
          </p:nvPr>
        </p:nvSpPr>
        <p:spPr/>
        <p:txBody>
          <a:bodyPr/>
          <a:lstStyle/>
          <a:p>
            <a:pPr algn="just"/>
            <a:r>
              <a:rPr lang="pt-BR" altLang="en-US" sz="2000" smtClean="0"/>
              <a:t>A solução arbitral é obtida muito mais rapidamente do que a solução buscada por intermédio do Poder Judiciário, tendo em vista que a Lei da Arbitragem (Lei nº 9.307/96) estabelece que a decisão do conflito deve ser proferida no prazo máximo de 180 dias. </a:t>
            </a:r>
          </a:p>
          <a:p>
            <a:pPr algn="just"/>
            <a:r>
              <a:rPr lang="pt-BR" altLang="en-US" sz="2000" smtClean="0"/>
              <a:t>Os árbitros são profissionais especializados, com profundos conhecimentos do mercado de capitais e matérias relacionadas, têm condições de avaliar integralmente a questão, eliminando, muitas vezes, a realização de perícias. </a:t>
            </a:r>
          </a:p>
          <a:p>
            <a:pPr algn="just"/>
            <a:r>
              <a:rPr lang="pt-BR" altLang="en-US" sz="2000" smtClean="0"/>
              <a:t>Pela sua vivência, os árbitros podem tomar decisões mais adequadas. </a:t>
            </a:r>
          </a:p>
        </p:txBody>
      </p:sp>
      <p:sp>
        <p:nvSpPr>
          <p:cNvPr id="4" name="Espaço Reservado para Data 3"/>
          <p:cNvSpPr>
            <a:spLocks noGrp="1"/>
          </p:cNvSpPr>
          <p:nvPr>
            <p:ph type="dt" sz="quarter" idx="10"/>
          </p:nvPr>
        </p:nvSpPr>
        <p:spPr/>
        <p:txBody>
          <a:bodyPr/>
          <a:lstStyle/>
          <a:p>
            <a:pPr>
              <a:defRPr/>
            </a:pPr>
            <a:fld id="{92FDB0A2-BC49-4288-BF8B-20D9B4786DD9}"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2AC4F5E0-199B-436B-9094-1A4583183143}" type="slidenum">
              <a:rPr lang="pt-BR" smtClean="0"/>
              <a:pPr>
                <a:defRPr/>
              </a:pPr>
              <a:t>13</a:t>
            </a:fld>
            <a:endParaRPr lang="pt-BR"/>
          </a:p>
        </p:txBody>
      </p:sp>
      <p:sp>
        <p:nvSpPr>
          <p:cNvPr id="7" name="CaixaDeTexto 6"/>
          <p:cNvSpPr txBox="1"/>
          <p:nvPr/>
        </p:nvSpPr>
        <p:spPr>
          <a:xfrm>
            <a:off x="3779838" y="6057900"/>
            <a:ext cx="4919662" cy="387350"/>
          </a:xfrm>
          <a:prstGeom prst="rect">
            <a:avLst/>
          </a:prstGeom>
          <a:noFill/>
        </p:spPr>
        <p:txBody>
          <a:bodyPr wrap="none">
            <a:spAutoFit/>
          </a:bodyPr>
          <a:lstStyle/>
          <a:p>
            <a:pPr>
              <a:defRPr/>
            </a:pPr>
            <a:r>
              <a:rPr lang="pt-BR" sz="2400" i="0" dirty="0">
                <a:solidFill>
                  <a:schemeClr val="bg1">
                    <a:lumMod val="85000"/>
                    <a:lumOff val="15000"/>
                  </a:schemeClr>
                </a:solidFill>
              </a:rPr>
              <a:t>http://www.camaradomercado.com.br</a:t>
            </a:r>
          </a:p>
        </p:txBody>
      </p:sp>
      <p:pic>
        <p:nvPicPr>
          <p:cNvPr id="16391" name="Picture 2" descr="http://www.camaradomercado.com.br/InstImagem/imgCabecalho0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42238" y="152400"/>
            <a:ext cx="1330325" cy="1039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ítulo 1"/>
          <p:cNvSpPr>
            <a:spLocks noGrp="1"/>
          </p:cNvSpPr>
          <p:nvPr>
            <p:ph type="title"/>
          </p:nvPr>
        </p:nvSpPr>
        <p:spPr/>
        <p:txBody>
          <a:bodyPr/>
          <a:lstStyle/>
          <a:p>
            <a:r>
              <a:rPr lang="pt-BR" altLang="en-US" i="0" smtClean="0"/>
              <a:t>Novo Mercado</a:t>
            </a:r>
          </a:p>
        </p:txBody>
      </p:sp>
      <p:sp>
        <p:nvSpPr>
          <p:cNvPr id="17411" name="Espaço Reservado para Conteúdo 2"/>
          <p:cNvSpPr>
            <a:spLocks noGrp="1"/>
          </p:cNvSpPr>
          <p:nvPr>
            <p:ph idx="1"/>
          </p:nvPr>
        </p:nvSpPr>
        <p:spPr/>
        <p:txBody>
          <a:bodyPr/>
          <a:lstStyle/>
          <a:p>
            <a:r>
              <a:rPr lang="pt-BR" altLang="en-US" sz="2000" smtClean="0"/>
              <a:t>Mesmos fundamentos, objetivos e pré-requisitos exigidos para os segmentos de nível 1 e 2.</a:t>
            </a:r>
          </a:p>
          <a:p>
            <a:endParaRPr lang="pt-BR" altLang="en-US" sz="2000" smtClean="0"/>
          </a:p>
          <a:p>
            <a:r>
              <a:rPr lang="pt-BR" altLang="en-US" sz="2000" smtClean="0"/>
              <a:t>Voltado para empresas que:</a:t>
            </a:r>
          </a:p>
          <a:p>
            <a:endParaRPr lang="pt-BR" altLang="en-US" sz="2000" smtClean="0"/>
          </a:p>
          <a:p>
            <a:pPr lvl="1" algn="just"/>
            <a:r>
              <a:rPr lang="pt-BR" altLang="en-US" sz="2000" smtClean="0"/>
              <a:t>Venham a abrir  capital, mediante distribuição pública mínima de R$ 10 milhões;</a:t>
            </a:r>
          </a:p>
          <a:p>
            <a:pPr lvl="1" algn="just"/>
            <a:r>
              <a:rPr lang="pt-BR" altLang="en-US" sz="2000" smtClean="0"/>
              <a:t>Empresas de capital aberto que tenham pelo menos 500 acionistas, apenas com ações ordinárias;</a:t>
            </a:r>
          </a:p>
          <a:p>
            <a:pPr lvl="1" algn="just"/>
            <a:r>
              <a:rPr lang="pt-BR" altLang="en-US" sz="2000" smtClean="0"/>
              <a:t>Empresas de capital aberto com ações também preferenciais, que possam convertê-las em ordinárias.</a:t>
            </a:r>
          </a:p>
          <a:p>
            <a:pPr lvl="1"/>
            <a:endParaRPr lang="pt-BR" altLang="en-US" sz="2000" smtClean="0"/>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D5C219E4-4567-4211-9E3B-1F16A696967E}" type="slidenum">
              <a:rPr lang="pt-BR" smtClean="0"/>
              <a:pPr>
                <a:defRPr/>
              </a:pPr>
              <a:t>14</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17415"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368300"/>
            <a:ext cx="2605087"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ítulo 1"/>
          <p:cNvSpPr>
            <a:spLocks noGrp="1"/>
          </p:cNvSpPr>
          <p:nvPr>
            <p:ph type="title"/>
          </p:nvPr>
        </p:nvSpPr>
        <p:spPr/>
        <p:txBody>
          <a:bodyPr/>
          <a:lstStyle/>
          <a:p>
            <a:r>
              <a:rPr lang="pt-BR" altLang="en-US" i="0" smtClean="0"/>
              <a:t>Novo Mercado</a:t>
            </a:r>
          </a:p>
        </p:txBody>
      </p:sp>
      <p:sp>
        <p:nvSpPr>
          <p:cNvPr id="18435" name="Espaço Reservado para Conteúdo 2"/>
          <p:cNvSpPr>
            <a:spLocks noGrp="1"/>
          </p:cNvSpPr>
          <p:nvPr>
            <p:ph idx="1"/>
          </p:nvPr>
        </p:nvSpPr>
        <p:spPr/>
        <p:txBody>
          <a:bodyPr/>
          <a:lstStyle/>
          <a:p>
            <a:r>
              <a:rPr lang="pt-BR" altLang="en-US" sz="2000" smtClean="0">
                <a:solidFill>
                  <a:srgbClr val="FF0000"/>
                </a:solidFill>
              </a:rPr>
              <a:t>Além dos compromissos assumidos para listagem no Nível 2, são acrescidos os seguintes:</a:t>
            </a:r>
          </a:p>
          <a:p>
            <a:endParaRPr lang="pt-BR" altLang="en-US" sz="2400" smtClean="0">
              <a:solidFill>
                <a:srgbClr val="FF0000"/>
              </a:solidFill>
            </a:endParaRPr>
          </a:p>
          <a:p>
            <a:pPr algn="just"/>
            <a:r>
              <a:rPr lang="pt-BR" altLang="en-US" sz="2400" smtClean="0">
                <a:solidFill>
                  <a:srgbClr val="003399"/>
                </a:solidFill>
              </a:rPr>
              <a:t>Apenas ações ordinárias: </a:t>
            </a:r>
            <a:r>
              <a:rPr lang="pt-BR" altLang="en-US" sz="2400" smtClean="0">
                <a:solidFill>
                  <a:schemeClr val="bg1"/>
                </a:solidFill>
              </a:rPr>
              <a:t>a empresa deve ter e emitir exclusivamente ações ordinárias, tendo todos os acionistas direito ao voto.</a:t>
            </a:r>
            <a:endParaRPr lang="pt-BR" altLang="en-US" sz="2400" smtClean="0">
              <a:solidFill>
                <a:srgbClr val="003399"/>
              </a:solidFill>
            </a:endParaRPr>
          </a:p>
          <a:p>
            <a:endParaRPr lang="pt-BR" altLang="en-US" sz="2400" smtClean="0">
              <a:solidFill>
                <a:srgbClr val="003399"/>
              </a:solidFill>
            </a:endParaRPr>
          </a:p>
          <a:p>
            <a:pPr algn="just"/>
            <a:r>
              <a:rPr lang="pt-BR" altLang="en-US" sz="2400" i="1" smtClean="0">
                <a:solidFill>
                  <a:srgbClr val="003399"/>
                </a:solidFill>
              </a:rPr>
              <a:t>Tag along: </a:t>
            </a:r>
            <a:r>
              <a:rPr lang="pt-BR" altLang="en-US" sz="2400" smtClean="0">
                <a:solidFill>
                  <a:schemeClr val="bg1"/>
                </a:solidFill>
              </a:rPr>
              <a:t>em caso de venda de controle acionário, o comprador estenderá a oferta de compra a todos os demais acionistas, assegurando-lhes o mesmo tratamento dado ao grupo controlador.</a:t>
            </a:r>
            <a:endParaRPr lang="pt-BR" altLang="en-US" sz="2400" i="1" smtClean="0">
              <a:solidFill>
                <a:srgbClr val="003399"/>
              </a:solidFill>
            </a:endParaRPr>
          </a:p>
          <a:p>
            <a:endParaRPr lang="pt-BR" altLang="en-US" sz="2400" smtClean="0"/>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4A0973AA-CF70-49EB-9617-BF97723B961E}" type="slidenum">
              <a:rPr lang="pt-BR" smtClean="0"/>
              <a:pPr>
                <a:defRPr/>
              </a:pPr>
              <a:t>15</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18439"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368300"/>
            <a:ext cx="2605087"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ítulo 1"/>
          <p:cNvSpPr>
            <a:spLocks noGrp="1"/>
          </p:cNvSpPr>
          <p:nvPr>
            <p:ph type="title"/>
          </p:nvPr>
        </p:nvSpPr>
        <p:spPr/>
        <p:txBody>
          <a:bodyPr/>
          <a:lstStyle/>
          <a:p>
            <a:r>
              <a:rPr lang="pt-BR" altLang="en-US" i="0" smtClean="0"/>
              <a:t>Bovespa Mais</a:t>
            </a:r>
          </a:p>
        </p:txBody>
      </p:sp>
      <p:sp>
        <p:nvSpPr>
          <p:cNvPr id="19459" name="Espaço Reservado para Conteúdo 2"/>
          <p:cNvSpPr>
            <a:spLocks noGrp="1"/>
          </p:cNvSpPr>
          <p:nvPr>
            <p:ph idx="1"/>
          </p:nvPr>
        </p:nvSpPr>
        <p:spPr/>
        <p:txBody>
          <a:bodyPr/>
          <a:lstStyle/>
          <a:p>
            <a:pPr algn="just"/>
            <a:r>
              <a:rPr lang="pt-BR" altLang="en-US" sz="2000" smtClean="0"/>
              <a:t>Objetivo de acolher companhias que tenham estratégia gradual  de acesso ao mercado, viabilizando sua exposição e apoiando sua evolução em termos:</a:t>
            </a:r>
          </a:p>
          <a:p>
            <a:pPr lvl="1" algn="just"/>
            <a:r>
              <a:rPr lang="pt-BR" altLang="en-US" sz="1800" smtClean="0"/>
              <a:t> de transparência, de ampliação da base de acionistas e de liquidez.</a:t>
            </a:r>
          </a:p>
          <a:p>
            <a:pPr algn="just"/>
            <a:endParaRPr lang="pt-BR" altLang="en-US" sz="2000" smtClean="0"/>
          </a:p>
          <a:p>
            <a:pPr algn="just"/>
            <a:r>
              <a:rPr lang="pt-BR" altLang="en-US" sz="2000" smtClean="0"/>
              <a:t>Formado por empresas fechadas bem-sucedidas, </a:t>
            </a:r>
          </a:p>
          <a:p>
            <a:pPr algn="just"/>
            <a:r>
              <a:rPr lang="pt-BR" altLang="en-US" sz="2000" smtClean="0"/>
              <a:t>Comprometidas com boas práticas de Gov. Corporativa;</a:t>
            </a:r>
          </a:p>
          <a:p>
            <a:pPr algn="just"/>
            <a:r>
              <a:rPr lang="pt-BR" altLang="en-US" sz="2000" smtClean="0"/>
              <a:t>Acionistas que pretendam alienar parcialmente investimentos maturados e criar condições para crescimento dos negócios.</a:t>
            </a:r>
          </a:p>
          <a:p>
            <a:pPr algn="just"/>
            <a:r>
              <a:rPr lang="pt-BR" altLang="en-US" sz="2000" smtClean="0"/>
              <a:t>Tem chances de abrir o capital com perspectivas de futura listagem no novo mercado.</a:t>
            </a:r>
          </a:p>
          <a:p>
            <a:pPr algn="just"/>
            <a:r>
              <a:rPr lang="pt-BR" altLang="en-US" sz="2000" smtClean="0"/>
              <a:t>A Bovespa realiza programa permanente de exposição das companhias listadas neste segmento.</a:t>
            </a:r>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7661A4B2-3516-4D55-8871-C3B12962CAFC}" type="slidenum">
              <a:rPr lang="pt-BR" smtClean="0"/>
              <a:pPr>
                <a:defRPr/>
              </a:pPr>
              <a:t>16</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19463"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368300"/>
            <a:ext cx="2605087"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ítulo 1"/>
          <p:cNvSpPr>
            <a:spLocks noGrp="1"/>
          </p:cNvSpPr>
          <p:nvPr>
            <p:ph type="title"/>
          </p:nvPr>
        </p:nvSpPr>
        <p:spPr/>
        <p:txBody>
          <a:bodyPr/>
          <a:lstStyle/>
          <a:p>
            <a:r>
              <a:rPr lang="pt-BR" altLang="en-US" i="0" smtClean="0"/>
              <a:t>Bovespa Mais</a:t>
            </a:r>
          </a:p>
        </p:txBody>
      </p:sp>
      <p:sp>
        <p:nvSpPr>
          <p:cNvPr id="20483" name="Espaço Reservado para Conteúdo 2"/>
          <p:cNvSpPr>
            <a:spLocks noGrp="1"/>
          </p:cNvSpPr>
          <p:nvPr>
            <p:ph idx="1"/>
          </p:nvPr>
        </p:nvSpPr>
        <p:spPr/>
        <p:txBody>
          <a:bodyPr/>
          <a:lstStyle/>
          <a:p>
            <a:pPr algn="just"/>
            <a:r>
              <a:rPr lang="pt-BR" altLang="en-US" sz="2000" smtClean="0">
                <a:solidFill>
                  <a:srgbClr val="FF0000"/>
                </a:solidFill>
              </a:rPr>
              <a:t>Principais requisitos para listagem:</a:t>
            </a:r>
          </a:p>
          <a:p>
            <a:pPr algn="just"/>
            <a:r>
              <a:rPr lang="pt-BR" altLang="en-US" sz="2000" smtClean="0">
                <a:solidFill>
                  <a:schemeClr val="bg1"/>
                </a:solidFill>
              </a:rPr>
              <a:t>Emitir apenas ações ordinárias</a:t>
            </a:r>
          </a:p>
          <a:p>
            <a:pPr algn="just"/>
            <a:r>
              <a:rPr lang="pt-BR" altLang="en-US" sz="2000" smtClean="0">
                <a:solidFill>
                  <a:schemeClr val="bg1"/>
                </a:solidFill>
              </a:rPr>
              <a:t>Conselho de administração: mandato de 2 anos, permitindo reeleição;</a:t>
            </a:r>
          </a:p>
          <a:p>
            <a:pPr algn="just"/>
            <a:r>
              <a:rPr lang="pt-BR" altLang="en-US" sz="2000" i="1" smtClean="0">
                <a:solidFill>
                  <a:schemeClr val="bg1"/>
                </a:solidFill>
              </a:rPr>
              <a:t>Tag along</a:t>
            </a:r>
            <a:r>
              <a:rPr lang="pt-BR" altLang="en-US" sz="2000" smtClean="0">
                <a:solidFill>
                  <a:schemeClr val="bg1"/>
                </a:solidFill>
              </a:rPr>
              <a:t> de 100% para os titulares de ações ordinárias</a:t>
            </a:r>
          </a:p>
          <a:p>
            <a:pPr algn="just"/>
            <a:r>
              <a:rPr lang="pt-BR" altLang="en-US" sz="2000" smtClean="0">
                <a:solidFill>
                  <a:schemeClr val="bg1"/>
                </a:solidFill>
              </a:rPr>
              <a:t>Utilização da Câmara de Arbitragem para solução de conflitos.</a:t>
            </a:r>
          </a:p>
          <a:p>
            <a:pPr algn="just"/>
            <a:r>
              <a:rPr lang="pt-BR" altLang="en-US" sz="2000" smtClean="0">
                <a:solidFill>
                  <a:schemeClr val="bg1"/>
                </a:solidFill>
              </a:rPr>
              <a:t>Transparência: fornecimento de informações adicionais ao mercado; calendário anual de eventos corporativos; contratos com partes relacionadas;</a:t>
            </a:r>
          </a:p>
          <a:p>
            <a:pPr algn="just"/>
            <a:r>
              <a:rPr lang="pt-BR" altLang="en-US" sz="2000" smtClean="0">
                <a:solidFill>
                  <a:schemeClr val="bg1"/>
                </a:solidFill>
              </a:rPr>
              <a:t>Vedação á negociação </a:t>
            </a:r>
            <a:r>
              <a:rPr lang="pt-BR" altLang="en-US" sz="2000" i="1" smtClean="0">
                <a:solidFill>
                  <a:schemeClr val="bg1"/>
                </a:solidFill>
              </a:rPr>
              <a:t>(lock up) </a:t>
            </a:r>
            <a:r>
              <a:rPr lang="pt-BR" altLang="en-US" sz="2000" smtClean="0">
                <a:solidFill>
                  <a:schemeClr val="bg1"/>
                </a:solidFill>
              </a:rPr>
              <a:t>nos 6 meses subsequentes à oferta pública de ações,</a:t>
            </a:r>
          </a:p>
          <a:p>
            <a:pPr algn="just"/>
            <a:r>
              <a:rPr lang="pt-BR" altLang="en-US" sz="2000" smtClean="0">
                <a:solidFill>
                  <a:schemeClr val="bg1"/>
                </a:solidFill>
              </a:rPr>
              <a:t>a partir do 7º mês de listagem:</a:t>
            </a:r>
          </a:p>
          <a:p>
            <a:pPr lvl="1" algn="just"/>
            <a:r>
              <a:rPr lang="pt-BR" altLang="en-US" sz="1800" smtClean="0">
                <a:solidFill>
                  <a:schemeClr val="bg1"/>
                </a:solidFill>
              </a:rPr>
              <a:t>Free float de no mínimo 25%</a:t>
            </a:r>
          </a:p>
          <a:p>
            <a:pPr lvl="1" algn="just"/>
            <a:r>
              <a:rPr lang="pt-BR" altLang="en-US" sz="1800" smtClean="0">
                <a:solidFill>
                  <a:schemeClr val="bg1"/>
                </a:solidFill>
              </a:rPr>
              <a:t>Média mínima de 10 negócios/mês e presença de 25% dos pregões  ao final de cada exercício.</a:t>
            </a:r>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8BBCEF6D-7220-4E81-A716-757096BEC805}" type="slidenum">
              <a:rPr lang="pt-BR" smtClean="0"/>
              <a:pPr>
                <a:defRPr/>
              </a:pPr>
              <a:t>17</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20487"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368300"/>
            <a:ext cx="2605087"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Data 1"/>
          <p:cNvSpPr>
            <a:spLocks noGrp="1"/>
          </p:cNvSpPr>
          <p:nvPr>
            <p:ph type="dt" sz="quarter" idx="10"/>
          </p:nvPr>
        </p:nvSpPr>
        <p:spPr>
          <a:solidFill>
            <a:schemeClr val="tx1"/>
          </a:solidFill>
        </p:spPr>
        <p:txBody>
          <a:bodyPr/>
          <a:lstStyle/>
          <a:p>
            <a:pPr>
              <a:defRPr/>
            </a:pPr>
            <a:fld id="{5EB2740C-864C-4402-88D7-3C84115969B0}" type="datetime1">
              <a:rPr lang="pt-BR" smtClean="0"/>
              <a:pPr>
                <a:defRPr/>
              </a:pPr>
              <a:t>05/03/2016</a:t>
            </a:fld>
            <a:endParaRPr lang="pt-BR"/>
          </a:p>
        </p:txBody>
      </p:sp>
      <p:sp>
        <p:nvSpPr>
          <p:cNvPr id="3" name="Espaço Reservado para Número de Slide 2"/>
          <p:cNvSpPr>
            <a:spLocks noGrp="1"/>
          </p:cNvSpPr>
          <p:nvPr>
            <p:ph type="sldNum" sz="quarter" idx="11"/>
          </p:nvPr>
        </p:nvSpPr>
        <p:spPr>
          <a:solidFill>
            <a:schemeClr val="tx1"/>
          </a:solidFill>
        </p:spPr>
        <p:txBody>
          <a:bodyPr/>
          <a:lstStyle/>
          <a:p>
            <a:pPr>
              <a:defRPr/>
            </a:pPr>
            <a:fld id="{BED5EE93-B971-45B1-BA44-E38D5047EC04}" type="slidenum">
              <a:rPr lang="pt-BR" smtClean="0"/>
              <a:pPr>
                <a:defRPr/>
              </a:pPr>
              <a:t>18</a:t>
            </a:fld>
            <a:endParaRPr lang="pt-BR"/>
          </a:p>
        </p:txBody>
      </p:sp>
      <p:sp>
        <p:nvSpPr>
          <p:cNvPr id="4" name="Retângulo 3"/>
          <p:cNvSpPr/>
          <p:nvPr/>
        </p:nvSpPr>
        <p:spPr bwMode="auto">
          <a:xfrm>
            <a:off x="0" y="0"/>
            <a:ext cx="9144000" cy="6858000"/>
          </a:xfrm>
          <a:prstGeom prst="rect">
            <a:avLst/>
          </a:prstGeom>
          <a:solidFill>
            <a:schemeClr val="tx1"/>
          </a:solidFill>
          <a:ln w="9525" cap="flat" cmpd="sng" algn="ctr">
            <a:noFill/>
            <a:prstDash val="solid"/>
            <a:round/>
            <a:headEnd type="none" w="med" len="med"/>
            <a:tailEnd type="none" w="med" len="med"/>
          </a:ln>
          <a:effectLst/>
        </p:spPr>
        <p:txBody>
          <a:bodyPr lIns="92075" tIns="46037" rIns="92075" bIns="46037" anchor="b"/>
          <a:lstStyle/>
          <a:p>
            <a:pPr>
              <a:defRPr/>
            </a:pPr>
            <a:endParaRPr lang="en-US">
              <a:effectLst>
                <a:outerShdw blurRad="38100" dist="38100" dir="2700000" algn="tl">
                  <a:srgbClr val="000000">
                    <a:alpha val="43137"/>
                  </a:srgbClr>
                </a:outerShdw>
              </a:effectLst>
            </a:endParaRPr>
          </a:p>
        </p:txBody>
      </p:sp>
      <p:pic>
        <p:nvPicPr>
          <p:cNvPr id="2150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32138" y="-398463"/>
            <a:ext cx="13284201" cy="7472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8" name="Retângulo 7"/>
          <p:cNvSpPr/>
          <p:nvPr/>
        </p:nvSpPr>
        <p:spPr bwMode="auto">
          <a:xfrm>
            <a:off x="-3097213" y="-819150"/>
            <a:ext cx="13357226" cy="1403350"/>
          </a:xfrm>
          <a:prstGeom prst="rect">
            <a:avLst/>
          </a:prstGeom>
          <a:solidFill>
            <a:schemeClr val="tx1"/>
          </a:solidFill>
          <a:ln w="9525" cap="flat" cmpd="sng" algn="ctr">
            <a:noFill/>
            <a:prstDash val="solid"/>
            <a:round/>
            <a:headEnd type="none" w="med" len="med"/>
            <a:tailEnd type="none" w="med" len="med"/>
          </a:ln>
          <a:effectLst/>
        </p:spPr>
        <p:txBody>
          <a:bodyPr lIns="92075" tIns="46037" rIns="92075" bIns="46037" anchor="b"/>
          <a:lstStyle/>
          <a:p>
            <a:pPr algn="l">
              <a:defRPr/>
            </a:pPr>
            <a:r>
              <a:rPr lang="pt-BR" b="1" dirty="0">
                <a:solidFill>
                  <a:srgbClr val="FF0000"/>
                </a:solidFill>
              </a:rPr>
              <a:t>                                       Comparativo dos Segmentos de Listagem</a:t>
            </a:r>
            <a:endParaRPr lang="en-US" dirty="0">
              <a:solidFill>
                <a:srgbClr val="FF0000"/>
              </a:solidFill>
              <a:effectLst>
                <a:outerShdw blurRad="38100" dist="38100" dir="2700000" algn="tl">
                  <a:srgbClr val="000000">
                    <a:alpha val="43137"/>
                  </a:srgbClr>
                </a:outerShdw>
              </a:effectLst>
            </a:endParaRPr>
          </a:p>
        </p:txBody>
      </p:sp>
      <p:sp>
        <p:nvSpPr>
          <p:cNvPr id="9" name="Retângulo 8"/>
          <p:cNvSpPr/>
          <p:nvPr/>
        </p:nvSpPr>
        <p:spPr bwMode="auto">
          <a:xfrm>
            <a:off x="-3168650" y="6497638"/>
            <a:ext cx="13357225" cy="720725"/>
          </a:xfrm>
          <a:prstGeom prst="rect">
            <a:avLst/>
          </a:prstGeom>
          <a:solidFill>
            <a:schemeClr val="tx1"/>
          </a:solidFill>
          <a:ln w="9525" cap="flat" cmpd="sng" algn="ctr">
            <a:noFill/>
            <a:prstDash val="solid"/>
            <a:round/>
            <a:headEnd type="none" w="med" len="med"/>
            <a:tailEnd type="none" w="med" len="med"/>
          </a:ln>
          <a:effectLst/>
        </p:spPr>
        <p:txBody>
          <a:bodyPr lIns="92075" tIns="46037" rIns="92075" bIns="46037" anchor="b"/>
          <a:lstStyle/>
          <a:p>
            <a:pPr>
              <a:defRPr/>
            </a:pPr>
            <a:endParaRPr lang="en-US">
              <a:effectLst>
                <a:outerShdw blurRad="38100" dist="38100" dir="2700000" algn="tl">
                  <a:srgbClr val="000000">
                    <a:alpha val="43137"/>
                  </a:srgbClr>
                </a:outerShdw>
              </a:effectLst>
            </a:endParaRPr>
          </a:p>
        </p:txBody>
      </p:sp>
      <p:sp>
        <p:nvSpPr>
          <p:cNvPr id="10" name="Retângulo 9"/>
          <p:cNvSpPr/>
          <p:nvPr/>
        </p:nvSpPr>
        <p:spPr bwMode="auto">
          <a:xfrm>
            <a:off x="8064500" y="-171450"/>
            <a:ext cx="3779838" cy="6804025"/>
          </a:xfrm>
          <a:prstGeom prst="rect">
            <a:avLst/>
          </a:prstGeom>
          <a:solidFill>
            <a:schemeClr val="tx1"/>
          </a:solidFill>
          <a:ln w="9525" cap="flat" cmpd="sng" algn="ctr">
            <a:noFill/>
            <a:prstDash val="solid"/>
            <a:round/>
            <a:headEnd type="none" w="med" len="med"/>
            <a:tailEnd type="none" w="med" len="med"/>
          </a:ln>
          <a:effectLst/>
        </p:spPr>
        <p:txBody>
          <a:bodyPr lIns="92075" tIns="46037" rIns="92075" bIns="46037" anchor="b"/>
          <a:lstStyle/>
          <a:p>
            <a:pPr>
              <a:defRPr/>
            </a:pPr>
            <a:endParaRPr lang="en-US">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ítulo 1"/>
          <p:cNvSpPr>
            <a:spLocks noGrp="1"/>
          </p:cNvSpPr>
          <p:nvPr>
            <p:ph type="title"/>
          </p:nvPr>
        </p:nvSpPr>
        <p:spPr/>
        <p:txBody>
          <a:bodyPr/>
          <a:lstStyle/>
          <a:p>
            <a:r>
              <a:rPr lang="pt-BR" altLang="en-US" sz="2800" b="0" i="0" smtClean="0"/>
              <a:t>IGC – Índice de Ações com Governança Corporativa Diferenciada</a:t>
            </a:r>
          </a:p>
        </p:txBody>
      </p:sp>
      <p:sp>
        <p:nvSpPr>
          <p:cNvPr id="22531" name="Espaço Reservado para Conteúdo 2"/>
          <p:cNvSpPr>
            <a:spLocks noGrp="1"/>
          </p:cNvSpPr>
          <p:nvPr>
            <p:ph idx="1"/>
          </p:nvPr>
        </p:nvSpPr>
        <p:spPr/>
        <p:txBody>
          <a:bodyPr/>
          <a:lstStyle/>
          <a:p>
            <a:r>
              <a:rPr lang="pt-BR" altLang="en-US" sz="2000" smtClean="0"/>
              <a:t>IGC: implantado em junho 2001</a:t>
            </a:r>
          </a:p>
          <a:p>
            <a:r>
              <a:rPr lang="pt-BR" altLang="en-US" sz="2000" smtClean="0"/>
              <a:t>Investidores têm mostrado preferência pelas empresas que compõem o IGC, relativamente ao IBOVESPA.</a:t>
            </a:r>
          </a:p>
          <a:p>
            <a:endParaRPr lang="pt-BR" altLang="en-US" sz="2000" smtClean="0"/>
          </a:p>
          <a:p>
            <a:pPr algn="just"/>
            <a:r>
              <a:rPr lang="pt-BR" altLang="en-US" sz="2000" smtClean="0"/>
              <a:t>IGC: inclui todas as empresas admitidas à negociação no novo mercado e nos níveis 1 e 2 de Gov. Corporativa. Sua base foi fixada em 1.000 pontos na sua implantação.</a:t>
            </a:r>
          </a:p>
          <a:p>
            <a:pPr algn="just"/>
            <a:endParaRPr lang="pt-BR" altLang="en-US" sz="2000" smtClean="0"/>
          </a:p>
          <a:p>
            <a:pPr algn="just"/>
            <a:r>
              <a:rPr lang="pt-BR" altLang="en-US" sz="2000" smtClean="0"/>
              <a:t>IBOVESPA: composto por uma carteira teórica de ações, que em conjunto, representam 80% do volume transacionado na bolsa.</a:t>
            </a:r>
          </a:p>
          <a:p>
            <a:endParaRPr lang="pt-BR" altLang="en-US" sz="2000" smtClean="0"/>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2BC4A28B-CA01-4F13-ACA9-9B085B7E2E3B}" type="slidenum">
              <a:rPr lang="pt-BR" smtClean="0"/>
              <a:pPr>
                <a:defRPr/>
              </a:pPr>
              <a:t>19</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ítulo 1"/>
          <p:cNvSpPr>
            <a:spLocks noGrp="1"/>
          </p:cNvSpPr>
          <p:nvPr>
            <p:ph type="ctrTitle" sz="quarter"/>
          </p:nvPr>
        </p:nvSpPr>
        <p:spPr/>
        <p:txBody>
          <a:bodyPr/>
          <a:lstStyle/>
          <a:p>
            <a:pPr algn="ctr"/>
            <a:r>
              <a:rPr lang="pt-BR" altLang="en-US" smtClean="0"/>
              <a:t>MERCADO DE CAPITAIS</a:t>
            </a:r>
          </a:p>
        </p:txBody>
      </p:sp>
      <p:sp>
        <p:nvSpPr>
          <p:cNvPr id="3" name="Subtítulo 2"/>
          <p:cNvSpPr>
            <a:spLocks noGrp="1"/>
          </p:cNvSpPr>
          <p:nvPr>
            <p:ph type="subTitle" sz="quarter" idx="1"/>
          </p:nvPr>
        </p:nvSpPr>
        <p:spPr>
          <a:xfrm>
            <a:off x="2352675" y="4329113"/>
            <a:ext cx="4572000" cy="1617662"/>
          </a:xfrm>
        </p:spPr>
        <p:txBody>
          <a:bodyPr/>
          <a:lstStyle/>
          <a:p>
            <a:pPr>
              <a:defRPr/>
            </a:pPr>
            <a:r>
              <a:rPr lang="pt-BR" sz="4000" b="1" dirty="0" smtClean="0">
                <a:solidFill>
                  <a:schemeClr val="tx2">
                    <a:lumMod val="50000"/>
                  </a:schemeClr>
                </a:solidFill>
              </a:rPr>
              <a:t>Níveis  diferenciados </a:t>
            </a:r>
          </a:p>
          <a:p>
            <a:pPr>
              <a:defRPr/>
            </a:pPr>
            <a:r>
              <a:rPr lang="pt-BR" sz="4000" b="1" dirty="0" smtClean="0">
                <a:solidFill>
                  <a:schemeClr val="tx2">
                    <a:lumMod val="50000"/>
                  </a:schemeClr>
                </a:solidFill>
              </a:rPr>
              <a:t>de Governança</a:t>
            </a:r>
            <a:endParaRPr lang="pt-BR" sz="4000" b="1" dirty="0">
              <a:solidFill>
                <a:schemeClr val="tx2">
                  <a:lumMod val="50000"/>
                </a:schemeClr>
              </a:solidFill>
            </a:endParaRPr>
          </a:p>
        </p:txBody>
      </p:sp>
      <p:pic>
        <p:nvPicPr>
          <p:cNvPr id="5124"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5963" y="441325"/>
            <a:ext cx="2916237" cy="846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ítulo 1"/>
          <p:cNvSpPr>
            <a:spLocks noGrp="1"/>
          </p:cNvSpPr>
          <p:nvPr>
            <p:ph type="title"/>
          </p:nvPr>
        </p:nvSpPr>
        <p:spPr/>
        <p:txBody>
          <a:bodyPr/>
          <a:lstStyle/>
          <a:p>
            <a:r>
              <a:rPr lang="pt-BR" altLang="en-US" sz="2800" smtClean="0"/>
              <a:t>Reações das empresas a requisitos na migração para listagens diferenciadas</a:t>
            </a:r>
          </a:p>
        </p:txBody>
      </p:sp>
      <p:sp>
        <p:nvSpPr>
          <p:cNvPr id="4" name="Espaço Reservado para Data 3"/>
          <p:cNvSpPr>
            <a:spLocks noGrp="1"/>
          </p:cNvSpPr>
          <p:nvPr>
            <p:ph type="dt" sz="quarter" idx="10"/>
          </p:nvPr>
        </p:nvSpPr>
        <p:spPr/>
        <p:txBody>
          <a:bodyPr/>
          <a:lstStyle/>
          <a:p>
            <a:pPr>
              <a:defRPr/>
            </a:pPr>
            <a:fld id="{92FDB0A2-BC49-4288-BF8B-20D9B4786DD9}"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8F0299AA-A313-4CE0-947D-B42D39BE8B97}" type="slidenum">
              <a:rPr lang="pt-BR" smtClean="0"/>
              <a:pPr>
                <a:defRPr/>
              </a:pPr>
              <a:t>20</a:t>
            </a:fld>
            <a:endParaRPr lang="pt-BR"/>
          </a:p>
        </p:txBody>
      </p:sp>
      <p:pic>
        <p:nvPicPr>
          <p:cNvPr id="2355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950" y="1338263"/>
            <a:ext cx="8985250" cy="547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ítulo 1"/>
          <p:cNvSpPr>
            <a:spLocks noGrp="1"/>
          </p:cNvSpPr>
          <p:nvPr>
            <p:ph type="title"/>
          </p:nvPr>
        </p:nvSpPr>
        <p:spPr/>
        <p:txBody>
          <a:bodyPr/>
          <a:lstStyle/>
          <a:p>
            <a:r>
              <a:rPr lang="pt-BR" altLang="en-US" smtClean="0"/>
              <a:t>Exemplo: Caso PREVI</a:t>
            </a:r>
          </a:p>
        </p:txBody>
      </p:sp>
      <p:sp>
        <p:nvSpPr>
          <p:cNvPr id="24579" name="Espaço Reservado para Conteúdo 2"/>
          <p:cNvSpPr>
            <a:spLocks noGrp="1"/>
          </p:cNvSpPr>
          <p:nvPr>
            <p:ph idx="1"/>
          </p:nvPr>
        </p:nvSpPr>
        <p:spPr/>
        <p:txBody>
          <a:bodyPr/>
          <a:lstStyle/>
          <a:p>
            <a:r>
              <a:rPr lang="pt-BR" altLang="en-US" sz="2000" smtClean="0"/>
              <a:t>Andrade &amp; Rossetti, 2009 (p.449-452)</a:t>
            </a:r>
          </a:p>
          <a:p>
            <a:endParaRPr lang="pt-BR" altLang="en-US" sz="2000" smtClean="0"/>
          </a:p>
          <a:p>
            <a:r>
              <a:rPr lang="pt-BR" altLang="en-US" sz="2000" smtClean="0"/>
              <a:t>PREVI - Caixa de Previdência dos Funcionários do Banco do Brasil</a:t>
            </a:r>
          </a:p>
          <a:p>
            <a:r>
              <a:rPr lang="pt-BR" altLang="en-US" sz="2000" smtClean="0"/>
              <a:t>Maior  fundo de pensão do país.</a:t>
            </a:r>
          </a:p>
          <a:p>
            <a:endParaRPr lang="pt-BR" altLang="en-US" sz="2000" smtClean="0"/>
          </a:p>
          <a:p>
            <a:r>
              <a:rPr lang="pt-BR" altLang="en-US" sz="2000" smtClean="0"/>
              <a:t>Código PREVI de melhores práticas de Gov. Corporativa.</a:t>
            </a:r>
          </a:p>
          <a:p>
            <a:pPr lvl="1"/>
            <a:r>
              <a:rPr lang="pt-BR" altLang="en-US" sz="1800" smtClean="0"/>
              <a:t>Diretrizes gerais</a:t>
            </a:r>
          </a:p>
          <a:p>
            <a:pPr lvl="1"/>
            <a:r>
              <a:rPr lang="pt-BR" altLang="en-US" sz="1800" smtClean="0"/>
              <a:t>Recomendações para os órgãos de governança.</a:t>
            </a:r>
          </a:p>
          <a:p>
            <a:pPr lvl="1"/>
            <a:endParaRPr lang="pt-BR" altLang="en-US" sz="1800" smtClean="0"/>
          </a:p>
          <a:p>
            <a:endParaRPr lang="pt-BR" altLang="en-US" sz="2000" smtClean="0"/>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10839D75-4B4D-416A-8A80-7F62C12C6D02}" type="slidenum">
              <a:rPr lang="pt-BR" smtClean="0"/>
              <a:pPr>
                <a:defRPr/>
              </a:pPr>
              <a:t>21</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24583" name="Picture 8" descr="http://www.previ.com.br/pls/portal/docs/PAGE/PREVI_DESENV/IMAGENS/LOGO.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53288" y="360363"/>
            <a:ext cx="18192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ítulo 1"/>
          <p:cNvSpPr>
            <a:spLocks noGrp="1"/>
          </p:cNvSpPr>
          <p:nvPr>
            <p:ph type="title"/>
          </p:nvPr>
        </p:nvSpPr>
        <p:spPr/>
        <p:txBody>
          <a:bodyPr/>
          <a:lstStyle/>
          <a:p>
            <a:r>
              <a:rPr lang="pt-BR" altLang="en-US" smtClean="0"/>
              <a:t>IBGC – Inst. Bras. de Gov. Corporativa</a:t>
            </a:r>
          </a:p>
        </p:txBody>
      </p:sp>
      <p:sp>
        <p:nvSpPr>
          <p:cNvPr id="25603" name="Espaço Reservado para Conteúdo 2"/>
          <p:cNvSpPr>
            <a:spLocks noGrp="1"/>
          </p:cNvSpPr>
          <p:nvPr>
            <p:ph idx="1"/>
          </p:nvPr>
        </p:nvSpPr>
        <p:spPr/>
        <p:txBody>
          <a:bodyPr/>
          <a:lstStyle/>
          <a:p>
            <a:r>
              <a:rPr lang="pt-BR" altLang="en-US" sz="2400" smtClean="0"/>
              <a:t>Objetivos e princípios básicos de Gov. Corp. definidos pelop IBGC.</a:t>
            </a:r>
          </a:p>
          <a:p>
            <a:pPr lvl="1" algn="just"/>
            <a:r>
              <a:rPr lang="pt-BR" altLang="en-US" sz="2200" smtClean="0"/>
              <a:t>Transparência, Equidade, Prestação de contas (accountability), Responsabilidade Corporativa.</a:t>
            </a:r>
          </a:p>
          <a:p>
            <a:pPr lvl="1" algn="just"/>
            <a:r>
              <a:rPr lang="pt-BR" altLang="en-US" sz="2200" smtClean="0"/>
              <a:t>Síntese das melhores práticas de GC recomendadas pelo IBGC.</a:t>
            </a:r>
          </a:p>
          <a:p>
            <a:pPr lvl="1" algn="just"/>
            <a:r>
              <a:rPr lang="pt-BR" altLang="en-US" sz="1800" smtClean="0"/>
              <a:t>Andrade &amp; Rossetti, 2009 (Slides p. 455-456 e 495-497)</a:t>
            </a:r>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ED4062FB-9BA1-40B5-8C41-58DDEB6382F4}" type="slidenum">
              <a:rPr lang="pt-BR" smtClean="0"/>
              <a:pPr>
                <a:defRPr/>
              </a:pPr>
              <a:t>22</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ítulo 1"/>
          <p:cNvSpPr>
            <a:spLocks noGrp="1"/>
          </p:cNvSpPr>
          <p:nvPr>
            <p:ph type="title"/>
          </p:nvPr>
        </p:nvSpPr>
        <p:spPr/>
        <p:txBody>
          <a:bodyPr/>
          <a:lstStyle/>
          <a:p>
            <a:r>
              <a:rPr lang="pt-BR" altLang="en-US" smtClean="0"/>
              <a:t/>
            </a:r>
            <a:br>
              <a:rPr lang="pt-BR" altLang="en-US" smtClean="0"/>
            </a:br>
            <a:r>
              <a:rPr lang="pt-BR" altLang="en-US" i="0" smtClean="0"/>
              <a:t>Mercado de Capitais </a:t>
            </a:r>
            <a:r>
              <a:rPr lang="pt-BR" altLang="en-US" smtClean="0"/>
              <a:t/>
            </a:r>
            <a:br>
              <a:rPr lang="pt-BR" altLang="en-US" smtClean="0"/>
            </a:br>
            <a:r>
              <a:rPr lang="pt-BR" altLang="en-US" smtClean="0"/>
              <a:t>                  </a:t>
            </a:r>
            <a:r>
              <a:rPr lang="pt-BR" altLang="en-US" sz="2800" smtClean="0"/>
              <a:t>Níveis  diferenciados  de Governança </a:t>
            </a:r>
            <a:r>
              <a:rPr lang="pt-BR" altLang="en-US" sz="2800" i="0" smtClean="0"/>
              <a:t/>
            </a:r>
            <a:br>
              <a:rPr lang="pt-BR" altLang="en-US" sz="2800" i="0" smtClean="0"/>
            </a:br>
            <a:endParaRPr lang="pt-BR" altLang="en-US" i="0" smtClean="0"/>
          </a:p>
        </p:txBody>
      </p:sp>
      <p:sp>
        <p:nvSpPr>
          <p:cNvPr id="4" name="Espaço Reservado para Data 3"/>
          <p:cNvSpPr>
            <a:spLocks noGrp="1"/>
          </p:cNvSpPr>
          <p:nvPr>
            <p:ph type="dt" sz="quarter" idx="10"/>
          </p:nvPr>
        </p:nvSpPr>
        <p:spPr/>
        <p:txBody>
          <a:bodyPr/>
          <a:lstStyle/>
          <a:p>
            <a:pPr>
              <a:defRPr/>
            </a:pPr>
            <a:fld id="{40650C38-A5B5-4F43-9F52-69CF17AA71D7}"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97F63963-6430-4BAD-BBB5-5793ED8084FD}" type="slidenum">
              <a:rPr lang="pt-BR" smtClean="0"/>
              <a:pPr>
                <a:defRPr/>
              </a:pPr>
              <a:t>3</a:t>
            </a:fld>
            <a:endParaRPr lang="pt-BR"/>
          </a:p>
        </p:txBody>
      </p:sp>
      <p:graphicFrame>
        <p:nvGraphicFramePr>
          <p:cNvPr id="8" name="Diagrama 7"/>
          <p:cNvGraphicFramePr/>
          <p:nvPr/>
        </p:nvGraphicFramePr>
        <p:xfrm>
          <a:off x="755576" y="1397000"/>
          <a:ext cx="7956884" cy="48763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6150" name="rg_hi" descr="http://t2.gstatic.com/images?q=tbn:ANd9GcReCn6nAwPlUiDcpIlf3Tmi3aA3sThvJkeBRq_g2WB_a-SQbzo&amp;t=1&amp;usg=__OqdlmfRJaU4OLwhL8rCUkPuCKzQ="/>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70600" y="1376363"/>
            <a:ext cx="2605088"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Espaço Reservado para Conteúdo 2"/>
          <p:cNvSpPr>
            <a:spLocks noGrp="1"/>
          </p:cNvSpPr>
          <p:nvPr>
            <p:ph idx="1"/>
          </p:nvPr>
        </p:nvSpPr>
        <p:spPr/>
        <p:txBody>
          <a:bodyPr/>
          <a:lstStyle/>
          <a:p>
            <a:r>
              <a:rPr lang="pt-BR" altLang="en-US" sz="2000" smtClean="0"/>
              <a:t>Criação no ano 2000</a:t>
            </a:r>
          </a:p>
          <a:p>
            <a:r>
              <a:rPr lang="pt-BR" altLang="en-US" sz="2000" smtClean="0"/>
              <a:t>Demanda por melhores padrões de governança das empresas</a:t>
            </a:r>
          </a:p>
          <a:p>
            <a:r>
              <a:rPr lang="pt-BR" altLang="en-US" sz="2000" smtClean="0"/>
              <a:t>Revisão das condições institucionais e dos processos de governança.</a:t>
            </a:r>
          </a:p>
          <a:p>
            <a:r>
              <a:rPr lang="pt-BR" altLang="en-US" sz="2000" smtClean="0"/>
              <a:t>Resistências políticas  dos grupos controladores à remoção do regime de duas classes de ações.</a:t>
            </a:r>
          </a:p>
          <a:p>
            <a:r>
              <a:rPr lang="pt-BR" altLang="en-US" sz="2000" smtClean="0"/>
              <a:t>Principais alterações conseguidas:</a:t>
            </a:r>
          </a:p>
          <a:p>
            <a:pPr lvl="1"/>
            <a:r>
              <a:rPr lang="pt-BR" altLang="en-US" sz="1800" smtClean="0"/>
              <a:t>Recuo para o limite de 50% para emissão de ações preferenciais</a:t>
            </a:r>
          </a:p>
          <a:p>
            <a:pPr lvl="1"/>
            <a:r>
              <a:rPr lang="pt-BR" altLang="en-US" sz="1800" smtClean="0"/>
              <a:t>Garantia de </a:t>
            </a:r>
            <a:r>
              <a:rPr lang="pt-BR" altLang="en-US" sz="1800" i="1" smtClean="0"/>
              <a:t>tag along</a:t>
            </a:r>
            <a:r>
              <a:rPr lang="pt-BR" altLang="en-US" sz="1800" smtClean="0"/>
              <a:t>, com deságio de 20% para as ações com direito a voto.</a:t>
            </a:r>
          </a:p>
          <a:p>
            <a:pPr algn="just"/>
            <a:r>
              <a:rPr lang="pt-BR" altLang="en-US" sz="2000" smtClean="0"/>
              <a:t>Governança corporativa: importante para o desenvolvimento do mercado de capitais no Brasil</a:t>
            </a:r>
            <a:r>
              <a:rPr lang="pt-BR" altLang="en-US" sz="2000" smtClean="0">
                <a:sym typeface="Wingdings" pitchFamily="2" charset="2"/>
              </a:rPr>
              <a:t> tem levado a recomendações e mecanismos de adesão voluntária.</a:t>
            </a:r>
            <a:endParaRPr lang="pt-BR" altLang="en-US" sz="2000" smtClean="0"/>
          </a:p>
        </p:txBody>
      </p:sp>
      <p:sp>
        <p:nvSpPr>
          <p:cNvPr id="4" name="Espaço Reservado para Data 3"/>
          <p:cNvSpPr>
            <a:spLocks noGrp="1"/>
          </p:cNvSpPr>
          <p:nvPr>
            <p:ph type="dt" sz="quarter" idx="10"/>
          </p:nvPr>
        </p:nvSpPr>
        <p:spPr/>
        <p:txBody>
          <a:bodyPr/>
          <a:lstStyle/>
          <a:p>
            <a:pPr>
              <a:defRPr/>
            </a:pPr>
            <a:fld id="{15CB54AC-6DF8-4D6D-958A-9DAF2D9B6B0B}"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B2E75CCB-6024-403E-A6A0-AF45E58CE5BD}" type="slidenum">
              <a:rPr lang="pt-BR" smtClean="0"/>
              <a:pPr>
                <a:defRPr/>
              </a:pPr>
              <a:t>4</a:t>
            </a:fld>
            <a:endParaRPr lang="pt-BR"/>
          </a:p>
        </p:txBody>
      </p:sp>
      <p:sp>
        <p:nvSpPr>
          <p:cNvPr id="7173" name="Título 1"/>
          <p:cNvSpPr>
            <a:spLocks noGrp="1"/>
          </p:cNvSpPr>
          <p:nvPr>
            <p:ph type="title"/>
          </p:nvPr>
        </p:nvSpPr>
        <p:spPr/>
        <p:txBody>
          <a:bodyPr/>
          <a:lstStyle/>
          <a:p>
            <a:r>
              <a:rPr lang="pt-BR" altLang="en-US" dirty="0" smtClean="0"/>
              <a:t/>
            </a:r>
            <a:br>
              <a:rPr lang="pt-BR" altLang="en-US" dirty="0" smtClean="0"/>
            </a:br>
            <a:r>
              <a:rPr lang="pt-BR" altLang="en-US" i="0" dirty="0" smtClean="0"/>
              <a:t>Mercado de Capitais </a:t>
            </a:r>
            <a:r>
              <a:rPr lang="pt-BR" altLang="en-US" dirty="0" smtClean="0"/>
              <a:t/>
            </a:r>
            <a:br>
              <a:rPr lang="pt-BR" altLang="en-US" dirty="0" smtClean="0"/>
            </a:br>
            <a:r>
              <a:rPr lang="pt-BR" altLang="en-US" dirty="0" smtClean="0"/>
              <a:t>                  </a:t>
            </a:r>
            <a:r>
              <a:rPr lang="pt-BR" altLang="en-US" sz="2800" dirty="0" smtClean="0"/>
              <a:t>Níveis  diferenciados  de Governança </a:t>
            </a:r>
            <a:r>
              <a:rPr lang="pt-BR" altLang="en-US" sz="2800" i="0" dirty="0" smtClean="0"/>
              <a:t/>
            </a:r>
            <a:br>
              <a:rPr lang="pt-BR" altLang="en-US" sz="2800" i="0" dirty="0" smtClean="0"/>
            </a:br>
            <a:endParaRPr lang="pt-BR" altLang="en-US" i="0" dirty="0" smtClean="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ítulo 1"/>
          <p:cNvSpPr>
            <a:spLocks noGrp="1"/>
          </p:cNvSpPr>
          <p:nvPr>
            <p:ph type="title"/>
          </p:nvPr>
        </p:nvSpPr>
        <p:spPr/>
        <p:txBody>
          <a:bodyPr/>
          <a:lstStyle/>
          <a:p>
            <a:r>
              <a:rPr lang="pt-BR" altLang="en-US" sz="2600" i="0" smtClean="0"/>
              <a:t>Objetivos dos níveis diferenciados de Gov.Corporativa</a:t>
            </a:r>
          </a:p>
        </p:txBody>
      </p:sp>
      <p:sp>
        <p:nvSpPr>
          <p:cNvPr id="4" name="Espaço Reservado para Data 3"/>
          <p:cNvSpPr>
            <a:spLocks noGrp="1"/>
          </p:cNvSpPr>
          <p:nvPr>
            <p:ph type="dt" sz="quarter" idx="10"/>
          </p:nvPr>
        </p:nvSpPr>
        <p:spPr/>
        <p:txBody>
          <a:bodyPr/>
          <a:lstStyle/>
          <a:p>
            <a:pPr>
              <a:defRPr/>
            </a:pPr>
            <a:fld id="{15CB54AC-6DF8-4D6D-958A-9DAF2D9B6B0B}"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A111337F-8336-4868-A937-EE17CE362E7D}" type="slidenum">
              <a:rPr lang="pt-BR" smtClean="0"/>
              <a:pPr>
                <a:defRPr/>
              </a:pPr>
              <a:t>5</a:t>
            </a:fld>
            <a:endParaRPr lang="pt-BR"/>
          </a:p>
        </p:txBody>
      </p:sp>
      <p:pic>
        <p:nvPicPr>
          <p:cNvPr id="819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238" y="1449388"/>
            <a:ext cx="8253412" cy="3635375"/>
          </a:xfrm>
          <a:prstGeom prst="rect">
            <a:avLst/>
          </a:prstGeom>
          <a:noFill/>
          <a:ln w="9525" algn="ctr">
            <a:solidFill>
              <a:schemeClr val="bg1"/>
            </a:solidFill>
            <a:miter lim="800000"/>
            <a:headEnd/>
            <a:tailEnd/>
          </a:ln>
          <a:extLst>
            <a:ext uri="{909E8E84-426E-40DD-AFC4-6F175D3DCCD1}">
              <a14:hiddenFill xmlns:a14="http://schemas.microsoft.com/office/drawing/2010/main">
                <a:solidFill>
                  <a:srgbClr val="FFFFFF"/>
                </a:solidFill>
              </a14:hiddenFill>
            </a:ext>
          </a:extLst>
        </p:spPr>
      </p:pic>
      <p:sp>
        <p:nvSpPr>
          <p:cNvPr id="8198" name="Espaço Reservado para Conteúdo 2"/>
          <p:cNvSpPr>
            <a:spLocks noGrp="1"/>
          </p:cNvSpPr>
          <p:nvPr>
            <p:ph idx="1"/>
          </p:nvPr>
        </p:nvSpPr>
        <p:spPr>
          <a:xfrm>
            <a:off x="827088" y="5157788"/>
            <a:ext cx="7777162" cy="935037"/>
          </a:xfrm>
        </p:spPr>
        <p:txBody>
          <a:bodyPr/>
          <a:lstStyle/>
          <a:p>
            <a:pPr algn="just"/>
            <a:r>
              <a:rPr lang="pt-BR" altLang="en-US" sz="2000" smtClean="0"/>
              <a:t>Proporcionar um ambiente de negociação que estimule, ao mesmo tempo, o interesse dos investidores e a valorização das companhias.</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ço Reservado para Conteúdo 2"/>
          <p:cNvSpPr>
            <a:spLocks noGrp="1"/>
          </p:cNvSpPr>
          <p:nvPr>
            <p:ph idx="1"/>
          </p:nvPr>
        </p:nvSpPr>
        <p:spPr>
          <a:xfrm>
            <a:off x="539750" y="1341438"/>
            <a:ext cx="8245475" cy="5183187"/>
          </a:xfrm>
        </p:spPr>
        <p:txBody>
          <a:bodyPr/>
          <a:lstStyle/>
          <a:p>
            <a:pPr algn="just">
              <a:defRPr/>
            </a:pPr>
            <a:r>
              <a:rPr lang="pt-BR" sz="2000" dirty="0" smtClean="0"/>
              <a:t>Adesão às práticas diferenciadas de governança é VOLUNTÁRIA.</a:t>
            </a:r>
          </a:p>
          <a:p>
            <a:pPr algn="just">
              <a:defRPr/>
            </a:pPr>
            <a:r>
              <a:rPr lang="pt-BR" sz="2000" dirty="0" smtClean="0"/>
              <a:t>Implica na assinatura de contrato de adesão envolvendo:</a:t>
            </a:r>
          </a:p>
          <a:p>
            <a:pPr lvl="1" algn="just">
              <a:defRPr/>
            </a:pPr>
            <a:r>
              <a:rPr lang="pt-BR" sz="1800" dirty="0" smtClean="0"/>
              <a:t>Controladores, </a:t>
            </a:r>
          </a:p>
          <a:p>
            <a:pPr lvl="1" algn="just">
              <a:defRPr/>
            </a:pPr>
            <a:r>
              <a:rPr lang="pt-BR" sz="1800" dirty="0" smtClean="0"/>
              <a:t>Administradores (conselhos administrativo e diretoria executiva),</a:t>
            </a:r>
          </a:p>
          <a:p>
            <a:pPr lvl="1" algn="just">
              <a:defRPr/>
            </a:pPr>
            <a:r>
              <a:rPr lang="pt-BR" sz="1800" dirty="0" smtClean="0"/>
              <a:t>Bovespa.</a:t>
            </a:r>
          </a:p>
          <a:p>
            <a:pPr algn="just">
              <a:defRPr/>
            </a:pPr>
            <a:r>
              <a:rPr lang="pt-BR" sz="2000" dirty="0" smtClean="0"/>
              <a:t>Adesão contratual: compromissos que vão além das disposições legais.</a:t>
            </a:r>
          </a:p>
          <a:p>
            <a:pPr algn="just">
              <a:defRPr/>
            </a:pPr>
            <a:r>
              <a:rPr lang="pt-BR" sz="1800" dirty="0" smtClean="0"/>
              <a:t>Expectativa s de que as ações se valorizem mais.</a:t>
            </a:r>
          </a:p>
          <a:p>
            <a:pPr algn="just">
              <a:defRPr/>
            </a:pPr>
            <a:r>
              <a:rPr lang="pt-BR" sz="1800" dirty="0" smtClean="0"/>
              <a:t>Maiores retornos e maior liquidez para os investidores.</a:t>
            </a:r>
          </a:p>
          <a:p>
            <a:pPr algn="just">
              <a:defRPr/>
            </a:pPr>
            <a:r>
              <a:rPr lang="pt-BR" sz="1800" dirty="0" smtClean="0"/>
              <a:t>Maiores preços para as ações das empresas.</a:t>
            </a:r>
          </a:p>
          <a:p>
            <a:pPr algn="just">
              <a:defRPr/>
            </a:pPr>
            <a:r>
              <a:rPr lang="pt-BR" sz="2000" dirty="0" smtClean="0"/>
              <a:t>Ponto-chave exigido para listagem das empresas nos níveis diferenciados: </a:t>
            </a:r>
            <a:r>
              <a:rPr lang="pt-BR" sz="2000" u="sng" dirty="0" smtClean="0">
                <a:solidFill>
                  <a:schemeClr val="accent6">
                    <a:lumMod val="75000"/>
                  </a:schemeClr>
                </a:solidFill>
              </a:rPr>
              <a:t>maior proteção e maior presença dos investidores minoritários no mercado.</a:t>
            </a:r>
          </a:p>
          <a:p>
            <a:pPr lvl="1" algn="just">
              <a:defRPr/>
            </a:pPr>
            <a:r>
              <a:rPr lang="pt-BR" sz="1800" dirty="0" smtClean="0">
                <a:solidFill>
                  <a:schemeClr val="accent6">
                    <a:lumMod val="75000"/>
                  </a:schemeClr>
                </a:solidFill>
              </a:rPr>
              <a:t>Transparência, Prestação de contas, equanimidade no tratamento dos acionistas, regras claras cumprimento das condições contratadas.</a:t>
            </a:r>
            <a:endParaRPr lang="pt-BR" sz="1800" dirty="0">
              <a:solidFill>
                <a:schemeClr val="accent6">
                  <a:lumMod val="75000"/>
                </a:schemeClr>
              </a:solidFill>
            </a:endParaRPr>
          </a:p>
        </p:txBody>
      </p:sp>
      <p:sp>
        <p:nvSpPr>
          <p:cNvPr id="4" name="Espaço Reservado para Data 3"/>
          <p:cNvSpPr>
            <a:spLocks noGrp="1"/>
          </p:cNvSpPr>
          <p:nvPr>
            <p:ph type="dt" sz="quarter" idx="10"/>
          </p:nvPr>
        </p:nvSpPr>
        <p:spPr/>
        <p:txBody>
          <a:bodyPr/>
          <a:lstStyle/>
          <a:p>
            <a:pPr>
              <a:defRPr/>
            </a:pPr>
            <a:fld id="{15CB54AC-6DF8-4D6D-958A-9DAF2D9B6B0B}"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ED79983B-C2CC-440A-A37D-6D9799888FBA}" type="slidenum">
              <a:rPr lang="pt-BR" smtClean="0"/>
              <a:pPr>
                <a:defRPr/>
              </a:pPr>
              <a:t>6</a:t>
            </a:fld>
            <a:endParaRPr lang="pt-BR"/>
          </a:p>
        </p:txBody>
      </p:sp>
      <p:sp>
        <p:nvSpPr>
          <p:cNvPr id="9221" name="Título 1"/>
          <p:cNvSpPr>
            <a:spLocks noGrp="1"/>
          </p:cNvSpPr>
          <p:nvPr>
            <p:ph type="title"/>
          </p:nvPr>
        </p:nvSpPr>
        <p:spPr/>
        <p:txBody>
          <a:bodyPr/>
          <a:lstStyle/>
          <a:p>
            <a:r>
              <a:rPr lang="pt-BR" altLang="en-US" smtClean="0"/>
              <a:t/>
            </a:r>
            <a:br>
              <a:rPr lang="pt-BR" altLang="en-US" smtClean="0"/>
            </a:br>
            <a:r>
              <a:rPr lang="pt-BR" altLang="en-US" i="0" smtClean="0"/>
              <a:t>Mercado de Capitais </a:t>
            </a:r>
            <a:r>
              <a:rPr lang="pt-BR" altLang="en-US" smtClean="0"/>
              <a:t/>
            </a:r>
            <a:br>
              <a:rPr lang="pt-BR" altLang="en-US" smtClean="0"/>
            </a:br>
            <a:r>
              <a:rPr lang="pt-BR" altLang="en-US" smtClean="0"/>
              <a:t>                  </a:t>
            </a:r>
            <a:r>
              <a:rPr lang="pt-BR" altLang="en-US" sz="2800" smtClean="0"/>
              <a:t>Níveis  diferenciados  de Governança </a:t>
            </a:r>
            <a:r>
              <a:rPr lang="pt-BR" altLang="en-US" sz="2800" i="0" smtClean="0"/>
              <a:t/>
            </a:r>
            <a:br>
              <a:rPr lang="pt-BR" altLang="en-US" sz="2800" i="0" smtClean="0"/>
            </a:br>
            <a:endParaRPr lang="pt-BR" altLang="en-US" i="0"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ítulo 1"/>
          <p:cNvSpPr>
            <a:spLocks noGrp="1"/>
          </p:cNvSpPr>
          <p:nvPr>
            <p:ph type="title"/>
          </p:nvPr>
        </p:nvSpPr>
        <p:spPr/>
        <p:txBody>
          <a:bodyPr/>
          <a:lstStyle/>
          <a:p>
            <a:r>
              <a:rPr lang="pt-BR" altLang="en-US" i="0" smtClean="0"/>
              <a:t>Mercado Tradicional</a:t>
            </a:r>
          </a:p>
        </p:txBody>
      </p:sp>
      <p:sp>
        <p:nvSpPr>
          <p:cNvPr id="10243" name="Espaço Reservado para Conteúdo 2"/>
          <p:cNvSpPr>
            <a:spLocks noGrp="1"/>
          </p:cNvSpPr>
          <p:nvPr>
            <p:ph idx="1"/>
          </p:nvPr>
        </p:nvSpPr>
        <p:spPr/>
        <p:txBody>
          <a:bodyPr/>
          <a:lstStyle/>
          <a:p>
            <a:r>
              <a:rPr lang="pt-BR" altLang="en-US" sz="2000" smtClean="0"/>
              <a:t>Acompanhamento para abertura de capital.</a:t>
            </a:r>
          </a:p>
          <a:p>
            <a:endParaRPr lang="pt-BR" altLang="en-US" sz="2000" smtClean="0"/>
          </a:p>
          <a:p>
            <a:r>
              <a:rPr lang="pt-BR" altLang="en-US" sz="2000" smtClean="0"/>
              <a:t>Atém-se ás exigências legais para operar no mercado de capitais.</a:t>
            </a:r>
          </a:p>
          <a:p>
            <a:endParaRPr lang="pt-BR" altLang="en-US" sz="2000" smtClean="0"/>
          </a:p>
          <a:p>
            <a:r>
              <a:rPr lang="pt-BR" altLang="en-US" sz="2000" smtClean="0"/>
              <a:t>Informações  exigidas por  Lei: trimestrais e anuais.</a:t>
            </a:r>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D36C70FE-1E2D-48F5-84F2-A24CAB00DCA4}" type="slidenum">
              <a:rPr lang="pt-BR" smtClean="0"/>
              <a:pPr>
                <a:defRPr/>
              </a:pPr>
              <a:t>7</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10247"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688" y="368300"/>
            <a:ext cx="2605087"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ítulo 1"/>
          <p:cNvSpPr>
            <a:spLocks noGrp="1"/>
          </p:cNvSpPr>
          <p:nvPr>
            <p:ph type="title"/>
          </p:nvPr>
        </p:nvSpPr>
        <p:spPr/>
        <p:txBody>
          <a:bodyPr/>
          <a:lstStyle/>
          <a:p>
            <a:r>
              <a:rPr lang="pt-BR" altLang="en-US" i="0" smtClean="0"/>
              <a:t>Nível 1 de Governança Corporativa</a:t>
            </a:r>
          </a:p>
        </p:txBody>
      </p:sp>
      <p:sp>
        <p:nvSpPr>
          <p:cNvPr id="7171" name="Espaço Reservado para Conteúdo 2"/>
          <p:cNvSpPr>
            <a:spLocks noGrp="1"/>
          </p:cNvSpPr>
          <p:nvPr>
            <p:ph idx="1"/>
          </p:nvPr>
        </p:nvSpPr>
        <p:spPr>
          <a:xfrm>
            <a:off x="431800" y="1268413"/>
            <a:ext cx="8135938" cy="5437187"/>
          </a:xfrm>
        </p:spPr>
        <p:txBody>
          <a:bodyPr/>
          <a:lstStyle/>
          <a:p>
            <a:pPr algn="just">
              <a:defRPr/>
            </a:pPr>
            <a:r>
              <a:rPr lang="pt-BR" sz="1900" i="1" dirty="0" err="1" smtClean="0">
                <a:solidFill>
                  <a:schemeClr val="accent6">
                    <a:lumMod val="75000"/>
                  </a:schemeClr>
                </a:solidFill>
              </a:rPr>
              <a:t>Free-float</a:t>
            </a:r>
            <a:r>
              <a:rPr lang="pt-BR" sz="1900" dirty="0" smtClean="0">
                <a:solidFill>
                  <a:schemeClr val="accent6">
                    <a:lumMod val="75000"/>
                  </a:schemeClr>
                </a:solidFill>
              </a:rPr>
              <a:t>: </a:t>
            </a:r>
            <a:r>
              <a:rPr lang="pt-BR" sz="1900" dirty="0" smtClean="0">
                <a:solidFill>
                  <a:schemeClr val="bg1"/>
                </a:solidFill>
              </a:rPr>
              <a:t>(percentual de ações em circulação) </a:t>
            </a:r>
            <a:r>
              <a:rPr lang="pt-BR" sz="1900" dirty="0" smtClean="0"/>
              <a:t>manutenção em circulação de parcela mínima de ações representando 25% do capital.</a:t>
            </a:r>
          </a:p>
          <a:p>
            <a:pPr algn="just">
              <a:defRPr/>
            </a:pPr>
            <a:r>
              <a:rPr lang="pt-BR" sz="1900" dirty="0" smtClean="0">
                <a:solidFill>
                  <a:schemeClr val="accent6">
                    <a:lumMod val="75000"/>
                  </a:schemeClr>
                </a:solidFill>
              </a:rPr>
              <a:t>Informações adicionais:</a:t>
            </a:r>
            <a:r>
              <a:rPr lang="pt-BR" sz="1900" dirty="0" smtClean="0"/>
              <a:t> demonstrações consolidadas para o mercado; revisão por auditor  independente; evolução nos últimos 12 meses da quantidade e características dos valores mobiliários  detidos por controladores, conselheiros e executivos; quantidade de ações em circulação, por tipo e posse.</a:t>
            </a:r>
          </a:p>
          <a:p>
            <a:pPr algn="just">
              <a:defRPr/>
            </a:pPr>
            <a:endParaRPr lang="pt-BR" sz="1900" dirty="0" smtClean="0"/>
          </a:p>
          <a:p>
            <a:pPr algn="just">
              <a:defRPr/>
            </a:pPr>
            <a:r>
              <a:rPr lang="pt-BR" sz="1900" dirty="0" smtClean="0">
                <a:solidFill>
                  <a:schemeClr val="accent6">
                    <a:lumMod val="75000"/>
                  </a:schemeClr>
                </a:solidFill>
              </a:rPr>
              <a:t>Dispersão: </a:t>
            </a:r>
            <a:r>
              <a:rPr lang="pt-BR" sz="1900" dirty="0" smtClean="0"/>
              <a:t>mecanismos de ofertas públicas de ações que favoreçam a maior dispersão do capital.</a:t>
            </a:r>
          </a:p>
          <a:p>
            <a:pPr algn="just">
              <a:defRPr/>
            </a:pPr>
            <a:r>
              <a:rPr lang="pt-BR" sz="1900" dirty="0" smtClean="0">
                <a:solidFill>
                  <a:schemeClr val="accent6">
                    <a:lumMod val="75000"/>
                  </a:schemeClr>
                </a:solidFill>
              </a:rPr>
              <a:t>Partes beneficiárias: </a:t>
            </a:r>
            <a:r>
              <a:rPr lang="pt-BR" sz="1900" dirty="0" smtClean="0"/>
              <a:t>proibição de emissão e da existência destes títulos em circulação.</a:t>
            </a:r>
          </a:p>
          <a:p>
            <a:pPr algn="just">
              <a:defRPr/>
            </a:pPr>
            <a:r>
              <a:rPr lang="pt-BR" sz="1900" i="1" dirty="0" err="1" smtClean="0">
                <a:solidFill>
                  <a:schemeClr val="accent6">
                    <a:lumMod val="75000"/>
                  </a:schemeClr>
                </a:solidFill>
              </a:rPr>
              <a:t>Disclosure</a:t>
            </a:r>
            <a:r>
              <a:rPr lang="pt-BR" sz="1900" i="1" dirty="0" smtClean="0">
                <a:solidFill>
                  <a:schemeClr val="accent6">
                    <a:lumMod val="75000"/>
                  </a:schemeClr>
                </a:solidFill>
              </a:rPr>
              <a:t>: </a:t>
            </a:r>
            <a:r>
              <a:rPr lang="pt-BR" sz="1900" dirty="0" smtClean="0">
                <a:solidFill>
                  <a:schemeClr val="bg1"/>
                </a:solidFill>
              </a:rPr>
              <a:t>Transparência - cumprimento da regra em operações envolvendo ativos da companhia - Divulgação de informações, possibilitando uma tomada de decisão consciente pelo investidor e aumentando sua proteção. </a:t>
            </a:r>
            <a:endParaRPr lang="pt-BR" sz="1900" dirty="0" smtClean="0">
              <a:solidFill>
                <a:schemeClr val="accent6">
                  <a:lumMod val="75000"/>
                </a:schemeClr>
              </a:solidFill>
            </a:endParaRPr>
          </a:p>
          <a:p>
            <a:pPr algn="just">
              <a:defRPr/>
            </a:pPr>
            <a:endParaRPr lang="pt-BR" sz="2000" dirty="0" smtClean="0"/>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B17A3848-7D7E-4E06-A1FC-EE12065490AC}" type="slidenum">
              <a:rPr lang="pt-BR" smtClean="0"/>
              <a:pPr>
                <a:defRPr/>
              </a:pPr>
              <a:t>8</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11271"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1338" y="441325"/>
            <a:ext cx="210978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ítulo 1"/>
          <p:cNvSpPr>
            <a:spLocks noGrp="1"/>
          </p:cNvSpPr>
          <p:nvPr>
            <p:ph type="title"/>
          </p:nvPr>
        </p:nvSpPr>
        <p:spPr/>
        <p:txBody>
          <a:bodyPr/>
          <a:lstStyle/>
          <a:p>
            <a:r>
              <a:rPr lang="pt-BR" altLang="en-US" i="0" smtClean="0"/>
              <a:t>Nível 1 de Governança Corporativa</a:t>
            </a:r>
          </a:p>
        </p:txBody>
      </p:sp>
      <p:sp>
        <p:nvSpPr>
          <p:cNvPr id="7171" name="Espaço Reservado para Conteúdo 2"/>
          <p:cNvSpPr>
            <a:spLocks noGrp="1"/>
          </p:cNvSpPr>
          <p:nvPr>
            <p:ph idx="1"/>
          </p:nvPr>
        </p:nvSpPr>
        <p:spPr>
          <a:xfrm>
            <a:off x="431800" y="1268413"/>
            <a:ext cx="8135938" cy="5437187"/>
          </a:xfrm>
        </p:spPr>
        <p:txBody>
          <a:bodyPr/>
          <a:lstStyle/>
          <a:p>
            <a:pPr algn="just">
              <a:defRPr/>
            </a:pPr>
            <a:r>
              <a:rPr lang="pt-BR" sz="1900" dirty="0" smtClean="0">
                <a:solidFill>
                  <a:schemeClr val="accent6">
                    <a:lumMod val="75000"/>
                  </a:schemeClr>
                </a:solidFill>
              </a:rPr>
              <a:t>Subsídio para análise: </a:t>
            </a:r>
            <a:r>
              <a:rPr lang="pt-BR" sz="1900" dirty="0" smtClean="0">
                <a:solidFill>
                  <a:schemeClr val="bg1"/>
                </a:solidFill>
              </a:rPr>
              <a:t>nos processos de oferta pública de ações, abrir informações sobre negócios, processos produtivos, mercados, e riscos.</a:t>
            </a:r>
          </a:p>
          <a:p>
            <a:pPr algn="just">
              <a:defRPr/>
            </a:pPr>
            <a:r>
              <a:rPr lang="pt-BR" sz="1900" dirty="0" smtClean="0">
                <a:solidFill>
                  <a:srgbClr val="003399"/>
                </a:solidFill>
              </a:rPr>
              <a:t>Posições acionárias: </a:t>
            </a:r>
            <a:r>
              <a:rPr lang="pt-BR" sz="1900" dirty="0" smtClean="0">
                <a:solidFill>
                  <a:schemeClr val="bg1"/>
                </a:solidFill>
              </a:rPr>
              <a:t>abertura da posição acionária de qualquer acionista que detiver mais de 5% do capital votante.</a:t>
            </a:r>
          </a:p>
          <a:p>
            <a:pPr algn="just">
              <a:defRPr/>
            </a:pPr>
            <a:r>
              <a:rPr lang="pt-BR" sz="1900" dirty="0" smtClean="0">
                <a:solidFill>
                  <a:srgbClr val="003399"/>
                </a:solidFill>
              </a:rPr>
              <a:t>Acordos de acionistas: </a:t>
            </a:r>
            <a:r>
              <a:rPr lang="pt-BR" sz="1900" dirty="0" smtClean="0">
                <a:solidFill>
                  <a:schemeClr val="bg1"/>
                </a:solidFill>
              </a:rPr>
              <a:t>divulgação</a:t>
            </a:r>
          </a:p>
          <a:p>
            <a:pPr algn="just">
              <a:defRPr/>
            </a:pPr>
            <a:r>
              <a:rPr lang="pt-BR" sz="1900" i="1" dirty="0" smtClean="0">
                <a:solidFill>
                  <a:srgbClr val="003399"/>
                </a:solidFill>
              </a:rPr>
              <a:t>Stock </a:t>
            </a:r>
            <a:r>
              <a:rPr lang="pt-BR" sz="1900" i="1" dirty="0" err="1" smtClean="0">
                <a:solidFill>
                  <a:srgbClr val="003399"/>
                </a:solidFill>
              </a:rPr>
              <a:t>options</a:t>
            </a:r>
            <a:r>
              <a:rPr lang="pt-BR" sz="1900" i="1" dirty="0" smtClean="0">
                <a:solidFill>
                  <a:srgbClr val="003399"/>
                </a:solidFill>
              </a:rPr>
              <a:t>: </a:t>
            </a:r>
            <a:r>
              <a:rPr lang="pt-BR" sz="1900" dirty="0" smtClean="0">
                <a:solidFill>
                  <a:schemeClr val="bg1"/>
                </a:solidFill>
              </a:rPr>
              <a:t>divulgação os programas de opções de aquisição de ações destinados aos administradores.</a:t>
            </a:r>
            <a:endParaRPr lang="pt-BR" sz="1900" dirty="0" smtClean="0">
              <a:solidFill>
                <a:srgbClr val="003399"/>
              </a:solidFill>
            </a:endParaRPr>
          </a:p>
          <a:p>
            <a:pPr algn="just">
              <a:defRPr/>
            </a:pPr>
            <a:r>
              <a:rPr lang="pt-BR" sz="1900" dirty="0" smtClean="0">
                <a:solidFill>
                  <a:srgbClr val="003399"/>
                </a:solidFill>
              </a:rPr>
              <a:t>Negócios com ações: </a:t>
            </a:r>
            <a:r>
              <a:rPr lang="pt-BR" sz="1900" dirty="0" smtClean="0">
                <a:solidFill>
                  <a:schemeClr val="bg1"/>
                </a:solidFill>
              </a:rPr>
              <a:t>divulgação mensal de negócios por parte de controladores, administradores e conselheiros fiscais.</a:t>
            </a:r>
            <a:endParaRPr lang="pt-BR" sz="1900" dirty="0" smtClean="0">
              <a:solidFill>
                <a:srgbClr val="003399"/>
              </a:solidFill>
            </a:endParaRPr>
          </a:p>
          <a:p>
            <a:pPr algn="just">
              <a:defRPr/>
            </a:pPr>
            <a:r>
              <a:rPr lang="pt-BR" sz="1900" dirty="0" smtClean="0">
                <a:solidFill>
                  <a:srgbClr val="003399"/>
                </a:solidFill>
              </a:rPr>
              <a:t>Reunião pública: </a:t>
            </a:r>
            <a:r>
              <a:rPr lang="pt-BR" sz="1900" dirty="0" smtClean="0">
                <a:solidFill>
                  <a:schemeClr val="bg1"/>
                </a:solidFill>
              </a:rPr>
              <a:t>pelo menos uma por ano com analistas de mercado para apresentar situação da empresa e projetos.</a:t>
            </a:r>
            <a:endParaRPr lang="pt-BR" sz="1900" dirty="0" smtClean="0">
              <a:solidFill>
                <a:srgbClr val="003399"/>
              </a:solidFill>
            </a:endParaRPr>
          </a:p>
          <a:p>
            <a:pPr algn="just">
              <a:defRPr/>
            </a:pPr>
            <a:r>
              <a:rPr lang="pt-BR" sz="1900" dirty="0" smtClean="0">
                <a:solidFill>
                  <a:srgbClr val="003399"/>
                </a:solidFill>
              </a:rPr>
              <a:t>Calendário anual: </a:t>
            </a:r>
            <a:r>
              <a:rPr lang="pt-BR" sz="1900" dirty="0" smtClean="0">
                <a:solidFill>
                  <a:schemeClr val="bg1"/>
                </a:solidFill>
              </a:rPr>
              <a:t>informar ao mercado calendário de eventos, assembléias e reuniões de resultados;</a:t>
            </a:r>
            <a:endParaRPr lang="pt-BR" sz="1900" dirty="0" smtClean="0">
              <a:solidFill>
                <a:srgbClr val="003399"/>
              </a:solidFill>
            </a:endParaRPr>
          </a:p>
          <a:p>
            <a:pPr algn="just">
              <a:defRPr/>
            </a:pPr>
            <a:r>
              <a:rPr lang="pt-BR" sz="1900" dirty="0" smtClean="0">
                <a:solidFill>
                  <a:srgbClr val="003399"/>
                </a:solidFill>
              </a:rPr>
              <a:t>    Sanções: </a:t>
            </a:r>
            <a:r>
              <a:rPr lang="pt-BR" sz="1900" dirty="0" smtClean="0">
                <a:solidFill>
                  <a:schemeClr val="bg1"/>
                </a:solidFill>
              </a:rPr>
              <a:t>divulgação dos nomes das companhias às quais forem   </a:t>
            </a:r>
          </a:p>
          <a:p>
            <a:pPr algn="just">
              <a:buFont typeface="Wingdings" pitchFamily="2" charset="2"/>
              <a:buNone/>
              <a:defRPr/>
            </a:pPr>
            <a:r>
              <a:rPr lang="pt-BR" sz="1900" dirty="0" smtClean="0">
                <a:solidFill>
                  <a:schemeClr val="bg1"/>
                </a:solidFill>
              </a:rPr>
              <a:t>          aplicadas sanções pela BOVESPA.</a:t>
            </a:r>
          </a:p>
          <a:p>
            <a:pPr algn="just">
              <a:buFont typeface="Wingdings" pitchFamily="2" charset="2"/>
              <a:buNone/>
              <a:defRPr/>
            </a:pPr>
            <a:endParaRPr lang="pt-BR" sz="2000" dirty="0" smtClean="0"/>
          </a:p>
        </p:txBody>
      </p:sp>
      <p:sp>
        <p:nvSpPr>
          <p:cNvPr id="4" name="Espaço Reservado para Data 3"/>
          <p:cNvSpPr>
            <a:spLocks noGrp="1"/>
          </p:cNvSpPr>
          <p:nvPr>
            <p:ph type="dt" sz="quarter" idx="10"/>
          </p:nvPr>
        </p:nvSpPr>
        <p:spPr/>
        <p:txBody>
          <a:bodyPr/>
          <a:lstStyle/>
          <a:p>
            <a:pPr>
              <a:defRPr/>
            </a:pPr>
            <a:fld id="{50C41B7A-F8E0-4EC4-898E-F8F43BC4E364}" type="datetime1">
              <a:rPr lang="pt-BR" smtClean="0"/>
              <a:pPr>
                <a:defRPr/>
              </a:pPr>
              <a:t>05/03/2016</a:t>
            </a:fld>
            <a:endParaRPr lang="pt-BR"/>
          </a:p>
        </p:txBody>
      </p:sp>
      <p:sp>
        <p:nvSpPr>
          <p:cNvPr id="5" name="Espaço Reservado para Número de Slide 4"/>
          <p:cNvSpPr>
            <a:spLocks noGrp="1"/>
          </p:cNvSpPr>
          <p:nvPr>
            <p:ph type="sldNum" sz="quarter" idx="11"/>
          </p:nvPr>
        </p:nvSpPr>
        <p:spPr/>
        <p:txBody>
          <a:bodyPr/>
          <a:lstStyle/>
          <a:p>
            <a:pPr>
              <a:defRPr/>
            </a:pPr>
            <a:fld id="{0791BE80-B332-4427-B185-0A173C03DC47}" type="slidenum">
              <a:rPr lang="pt-BR" smtClean="0"/>
              <a:pPr>
                <a:defRPr/>
              </a:pPr>
              <a:t>9</a:t>
            </a:fld>
            <a:endParaRPr lang="pt-BR"/>
          </a:p>
        </p:txBody>
      </p:sp>
      <p:sp>
        <p:nvSpPr>
          <p:cNvPr id="6" name="Seta para a esquerda 5"/>
          <p:cNvSpPr/>
          <p:nvPr/>
        </p:nvSpPr>
        <p:spPr bwMode="auto">
          <a:xfrm>
            <a:off x="2447925" y="5842000"/>
            <a:ext cx="936625" cy="395288"/>
          </a:xfrm>
          <a:prstGeom prst="leftArrow">
            <a:avLst/>
          </a:prstGeom>
          <a:noFill/>
          <a:ln w="9525" cap="flat" cmpd="sng" algn="ctr">
            <a:noFill/>
            <a:prstDash val="solid"/>
            <a:round/>
            <a:headEnd type="none" w="med" len="med"/>
            <a:tailEnd type="none" w="med" len="med"/>
          </a:ln>
          <a:effectLst/>
        </p:spPr>
        <p:txBody>
          <a:bodyPr lIns="92075" tIns="46037" rIns="92075" bIns="46037" anchor="b"/>
          <a:lstStyle/>
          <a:p>
            <a:pPr>
              <a:defRPr/>
            </a:pPr>
            <a:endParaRPr lang="pt-BR">
              <a:effectLst>
                <a:outerShdw blurRad="38100" dist="38100" dir="2700000" algn="tl">
                  <a:srgbClr val="000000">
                    <a:alpha val="43137"/>
                  </a:srgbClr>
                </a:outerShdw>
              </a:effectLst>
            </a:endParaRPr>
          </a:p>
        </p:txBody>
      </p:sp>
      <p:pic>
        <p:nvPicPr>
          <p:cNvPr id="12295" name="rg_hi" descr="http://t2.gstatic.com/images?q=tbn:ANd9GcReCn6nAwPlUiDcpIlf3Tmi3aA3sThvJkeBRq_g2WB_a-SQbzo&amp;t=1&amp;usg=__OqdlmfRJaU4OLwhL8rCUkPuCKzQ="/>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91338" y="441325"/>
            <a:ext cx="210978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Genérico">
  <a:themeElements>
    <a:clrScheme name="Genérico 1">
      <a:dk1>
        <a:srgbClr val="800000"/>
      </a:dk1>
      <a:lt1>
        <a:srgbClr val="FFFFFF"/>
      </a:lt1>
      <a:dk2>
        <a:srgbClr val="000000"/>
      </a:dk2>
      <a:lt2>
        <a:srgbClr val="FFFFCC"/>
      </a:lt2>
      <a:accent1>
        <a:srgbClr val="777777"/>
      </a:accent1>
      <a:accent2>
        <a:srgbClr val="0033CC"/>
      </a:accent2>
      <a:accent3>
        <a:srgbClr val="AAAAAA"/>
      </a:accent3>
      <a:accent4>
        <a:srgbClr val="DADADA"/>
      </a:accent4>
      <a:accent5>
        <a:srgbClr val="BDBDBD"/>
      </a:accent5>
      <a:accent6>
        <a:srgbClr val="002DB9"/>
      </a:accent6>
      <a:hlink>
        <a:srgbClr val="800000"/>
      </a:hlink>
      <a:folHlink>
        <a:srgbClr val="660066"/>
      </a:folHlink>
    </a:clrScheme>
    <a:fontScheme name="Genérico">
      <a:majorFont>
        <a:latin typeface="Times New Roman"/>
        <a:ea typeface=""/>
        <a:cs typeface=""/>
      </a:majorFont>
      <a:minorFont>
        <a:latin typeface="Arial"/>
        <a:ea typeface=""/>
        <a:cs typeface=""/>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7" rIns="92075" bIns="46037" numCol="1" anchor="b" anchorCtr="0" compatLnSpc="1">
        <a:prstTxWarp prst="textNoShape">
          <a:avLst/>
        </a:prstTxWarp>
      </a:bodyPr>
      <a:lstStyle>
        <a:defPPr marL="0" marR="0" indent="0" algn="ctr" defTabSz="914400" rtl="0" eaLnBrk="1" fontAlgn="base" latinLnBrk="0" hangingPunct="1">
          <a:lnSpc>
            <a:spcPct val="80000"/>
          </a:lnSpc>
          <a:spcBef>
            <a:spcPct val="0"/>
          </a:spcBef>
          <a:spcAft>
            <a:spcPct val="0"/>
          </a:spcAft>
          <a:buClrTx/>
          <a:buSzTx/>
          <a:buFontTx/>
          <a:buNone/>
          <a:tabLst/>
          <a:defRPr kumimoji="0" lang="en-US" sz="3200" b="0" i="1" u="none" strike="noStrike" cap="none" normalizeH="0" baseline="0" smtClean="0">
            <a:ln>
              <a:noFill/>
            </a:ln>
            <a:solidFill>
              <a:srgbClr val="FFFFFF"/>
            </a:solidFill>
            <a:effectLst>
              <a:outerShdw blurRad="38100" dist="38100" dir="2700000" algn="tl">
                <a:srgbClr val="000000">
                  <a:alpha val="43137"/>
                </a:srgbClr>
              </a:outerShdw>
            </a:effectLst>
            <a:latin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2075" tIns="46037" rIns="92075" bIns="46037" numCol="1" anchor="b" anchorCtr="0" compatLnSpc="1">
        <a:prstTxWarp prst="textNoShape">
          <a:avLst/>
        </a:prstTxWarp>
      </a:bodyPr>
      <a:lstStyle>
        <a:defPPr marL="0" marR="0" indent="0" algn="ctr" defTabSz="914400" rtl="0" eaLnBrk="1" fontAlgn="base" latinLnBrk="0" hangingPunct="1">
          <a:lnSpc>
            <a:spcPct val="80000"/>
          </a:lnSpc>
          <a:spcBef>
            <a:spcPct val="0"/>
          </a:spcBef>
          <a:spcAft>
            <a:spcPct val="0"/>
          </a:spcAft>
          <a:buClrTx/>
          <a:buSzTx/>
          <a:buFontTx/>
          <a:buNone/>
          <a:tabLst/>
          <a:defRPr kumimoji="0" lang="en-US" sz="3200" b="0" i="1" u="none" strike="noStrike" cap="none" normalizeH="0" baseline="0" smtClean="0">
            <a:ln>
              <a:noFill/>
            </a:ln>
            <a:solidFill>
              <a:srgbClr val="FFFFFF"/>
            </a:solidFill>
            <a:effectLst>
              <a:outerShdw blurRad="38100" dist="38100" dir="2700000" algn="tl">
                <a:srgbClr val="000000">
                  <a:alpha val="43137"/>
                </a:srgbClr>
              </a:outerShdw>
            </a:effectLst>
            <a:latin typeface="Times New Roman" pitchFamily="18" charset="0"/>
          </a:defRPr>
        </a:defPPr>
      </a:lstStyle>
    </a:lnDef>
  </a:objectDefaults>
  <a:extraClrSchemeLst>
    <a:extraClrScheme>
      <a:clrScheme name="Genérico 1">
        <a:dk1>
          <a:srgbClr val="800000"/>
        </a:dk1>
        <a:lt1>
          <a:srgbClr val="FFFFFF"/>
        </a:lt1>
        <a:dk2>
          <a:srgbClr val="000000"/>
        </a:dk2>
        <a:lt2>
          <a:srgbClr val="FFFFCC"/>
        </a:lt2>
        <a:accent1>
          <a:srgbClr val="777777"/>
        </a:accent1>
        <a:accent2>
          <a:srgbClr val="0033CC"/>
        </a:accent2>
        <a:accent3>
          <a:srgbClr val="AAAAAA"/>
        </a:accent3>
        <a:accent4>
          <a:srgbClr val="DADADA"/>
        </a:accent4>
        <a:accent5>
          <a:srgbClr val="BDBDBD"/>
        </a:accent5>
        <a:accent6>
          <a:srgbClr val="002DB9"/>
        </a:accent6>
        <a:hlink>
          <a:srgbClr val="800000"/>
        </a:hlink>
        <a:folHlink>
          <a:srgbClr val="660066"/>
        </a:folHlink>
      </a:clrScheme>
      <a:clrMap bg1="dk2" tx1="lt1" bg2="dk1" tx2="lt2" accent1="accent1" accent2="accent2" accent3="accent3" accent4="accent4" accent5="accent5" accent6="accent6" hlink="hlink" folHlink="folHlink"/>
    </a:extraClrScheme>
    <a:extraClrScheme>
      <a:clrScheme name="Genérico 2">
        <a:dk1>
          <a:srgbClr val="009999"/>
        </a:dk1>
        <a:lt1>
          <a:srgbClr val="FFFFFF"/>
        </a:lt1>
        <a:dk2>
          <a:srgbClr val="336699"/>
        </a:dk2>
        <a:lt2>
          <a:srgbClr val="010000"/>
        </a:lt2>
        <a:accent1>
          <a:srgbClr val="CCECFF"/>
        </a:accent1>
        <a:accent2>
          <a:srgbClr val="FFFFCC"/>
        </a:accent2>
        <a:accent3>
          <a:srgbClr val="FFFFFF"/>
        </a:accent3>
        <a:accent4>
          <a:srgbClr val="008282"/>
        </a:accent4>
        <a:accent5>
          <a:srgbClr val="E2F4FF"/>
        </a:accent5>
        <a:accent6>
          <a:srgbClr val="E7E7B9"/>
        </a:accent6>
        <a:hlink>
          <a:srgbClr val="FF9966"/>
        </a:hlink>
        <a:folHlink>
          <a:srgbClr val="FFCC66"/>
        </a:folHlink>
      </a:clrScheme>
      <a:clrMap bg1="lt1" tx1="dk1" bg2="lt2" tx2="dk2" accent1="accent1" accent2="accent2" accent3="accent3" accent4="accent4" accent5="accent5" accent6="accent6" hlink="hlink" folHlink="folHlink"/>
    </a:extraClrScheme>
    <a:extraClrScheme>
      <a:clrScheme name="Genérico 3">
        <a:dk1>
          <a:srgbClr val="000000"/>
        </a:dk1>
        <a:lt1>
          <a:srgbClr val="FFFFFF"/>
        </a:lt1>
        <a:dk2>
          <a:srgbClr val="000000"/>
        </a:dk2>
        <a:lt2>
          <a:srgbClr val="CBCBCB"/>
        </a:lt2>
        <a:accent1>
          <a:srgbClr val="C0C0C0"/>
        </a:accent1>
        <a:accent2>
          <a:srgbClr val="DDDDDD"/>
        </a:accent2>
        <a:accent3>
          <a:srgbClr val="FFFFFF"/>
        </a:accent3>
        <a:accent4>
          <a:srgbClr val="000000"/>
        </a:accent4>
        <a:accent5>
          <a:srgbClr val="DCDCDC"/>
        </a:accent5>
        <a:accent6>
          <a:srgbClr val="C8C8C8"/>
        </a:accent6>
        <a:hlink>
          <a:srgbClr val="5F5F5F"/>
        </a:hlink>
        <a:folHlink>
          <a:srgbClr val="DDDDD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ersonalizar design">
  <a:themeElements>
    <a:clrScheme name="Escritório">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Escritório">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Escritório">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2354</TotalTime>
  <Words>1646</Words>
  <Application>Microsoft Office PowerPoint</Application>
  <PresentationFormat>Apresentação na tela (4:3)</PresentationFormat>
  <Paragraphs>211</Paragraphs>
  <Slides>22</Slides>
  <Notes>22</Notes>
  <HiddenSlides>0</HiddenSlides>
  <MMClips>0</MMClips>
  <ScaleCrop>false</ScaleCrop>
  <HeadingPairs>
    <vt:vector size="4" baseType="variant">
      <vt:variant>
        <vt:lpstr>Tema</vt:lpstr>
      </vt:variant>
      <vt:variant>
        <vt:i4>2</vt:i4>
      </vt:variant>
      <vt:variant>
        <vt:lpstr>Títulos de slides</vt:lpstr>
      </vt:variant>
      <vt:variant>
        <vt:i4>22</vt:i4>
      </vt:variant>
    </vt:vector>
  </HeadingPairs>
  <TitlesOfParts>
    <vt:vector size="24" baseType="lpstr">
      <vt:lpstr>Genérico</vt:lpstr>
      <vt:lpstr>Personalizar design</vt:lpstr>
      <vt:lpstr>Gestão para Sustentabilidade</vt:lpstr>
      <vt:lpstr>MERCADO DE CAPITAIS</vt:lpstr>
      <vt:lpstr> Mercado de Capitais                    Níveis  diferenciados  de Governança  </vt:lpstr>
      <vt:lpstr> Mercado de Capitais                    Níveis  diferenciados  de Governança  </vt:lpstr>
      <vt:lpstr>Objetivos dos níveis diferenciados de Gov.Corporativa</vt:lpstr>
      <vt:lpstr> Mercado de Capitais                    Níveis  diferenciados  de Governança  </vt:lpstr>
      <vt:lpstr>Mercado Tradicional</vt:lpstr>
      <vt:lpstr>Nível 1 de Governança Corporativa</vt:lpstr>
      <vt:lpstr>Nível 1 de Governança Corporativa</vt:lpstr>
      <vt:lpstr>Nível 2 de Governança Corporativa</vt:lpstr>
      <vt:lpstr>Nível 2 de Governança Corporativa</vt:lpstr>
      <vt:lpstr>Câmara de Arbitragem do Mercado (CAM)</vt:lpstr>
      <vt:lpstr>Câmara de Arbitragem do Mercado (CAM)</vt:lpstr>
      <vt:lpstr>Novo Mercado</vt:lpstr>
      <vt:lpstr>Novo Mercado</vt:lpstr>
      <vt:lpstr>Bovespa Mais</vt:lpstr>
      <vt:lpstr>Bovespa Mais</vt:lpstr>
      <vt:lpstr>Apresentação do PowerPoint</vt:lpstr>
      <vt:lpstr>IGC – Índice de Ações com Governança Corporativa Diferenciada</vt:lpstr>
      <vt:lpstr>Reações das empresas a requisitos na migração para listagens diferenciadas</vt:lpstr>
      <vt:lpstr>Exemplo: Caso PREVI</vt:lpstr>
      <vt:lpstr>IBGC – Inst. Bras. de Gov. Corporativa</vt:lpstr>
    </vt:vector>
  </TitlesOfParts>
  <Company>IBGC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IBGC</dc:creator>
  <cp:lastModifiedBy>luciel</cp:lastModifiedBy>
  <cp:revision>180</cp:revision>
  <cp:lastPrinted>1601-01-01T00:00:00Z</cp:lastPrinted>
  <dcterms:created xsi:type="dcterms:W3CDTF">1601-01-01T00:00:00Z</dcterms:created>
  <dcterms:modified xsi:type="dcterms:W3CDTF">2016-03-05T13:20:30Z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3</vt:i4>
  </property>
  <property fmtid="{D5CDD505-2E9C-101B-9397-08002B2CF9AE}" pid="3" name="LCID">
    <vt:i4>1046</vt:i4>
  </property>
</Properties>
</file>